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4" r:id="rId4"/>
    <p:sldId id="282" r:id="rId5"/>
    <p:sldId id="283" r:id="rId6"/>
    <p:sldId id="286" r:id="rId7"/>
    <p:sldId id="289" r:id="rId8"/>
    <p:sldId id="288" r:id="rId9"/>
    <p:sldId id="287" r:id="rId10"/>
    <p:sldId id="257" r:id="rId11"/>
    <p:sldId id="260" r:id="rId12"/>
    <p:sldId id="266" r:id="rId13"/>
    <p:sldId id="258" r:id="rId14"/>
    <p:sldId id="259" r:id="rId15"/>
    <p:sldId id="261" r:id="rId16"/>
    <p:sldId id="276" r:id="rId17"/>
    <p:sldId id="262" r:id="rId18"/>
    <p:sldId id="264" r:id="rId19"/>
    <p:sldId id="263" r:id="rId20"/>
    <p:sldId id="265" r:id="rId21"/>
    <p:sldId id="267" r:id="rId22"/>
    <p:sldId id="275" r:id="rId23"/>
    <p:sldId id="268" r:id="rId24"/>
    <p:sldId id="271" r:id="rId25"/>
    <p:sldId id="272" r:id="rId26"/>
    <p:sldId id="269" r:id="rId27"/>
    <p:sldId id="270" r:id="rId28"/>
    <p:sldId id="273" r:id="rId29"/>
    <p:sldId id="274" r:id="rId30"/>
    <p:sldId id="277" r:id="rId31"/>
    <p:sldId id="278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  <a:srgbClr val="53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>
        <p:scale>
          <a:sx n="48" d="100"/>
          <a:sy n="48" d="100"/>
        </p:scale>
        <p:origin x="312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E1252-47FD-4931-A7F2-ADF72E28FE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624BEC-C8F6-4B88-A037-E3E66782D4C1}">
      <dgm:prSet/>
      <dgm:spPr/>
      <dgm:t>
        <a:bodyPr/>
        <a:lstStyle/>
        <a:p>
          <a:r>
            <a:rPr lang="es-419"/>
            <a:t>Organización del equipo</a:t>
          </a:r>
          <a:endParaRPr lang="en-US"/>
        </a:p>
      </dgm:t>
    </dgm:pt>
    <dgm:pt modelId="{51BD6B05-55C9-4FC8-BFB1-39185355083B}" type="parTrans" cxnId="{990EE4B4-4176-4C55-8790-F20AF9722439}">
      <dgm:prSet/>
      <dgm:spPr/>
      <dgm:t>
        <a:bodyPr/>
        <a:lstStyle/>
        <a:p>
          <a:endParaRPr lang="en-US"/>
        </a:p>
      </dgm:t>
    </dgm:pt>
    <dgm:pt modelId="{0B1D07D6-DAC9-4137-98EC-0EC4A7669A8F}" type="sibTrans" cxnId="{990EE4B4-4176-4C55-8790-F20AF9722439}">
      <dgm:prSet/>
      <dgm:spPr/>
      <dgm:t>
        <a:bodyPr/>
        <a:lstStyle/>
        <a:p>
          <a:endParaRPr lang="en-US"/>
        </a:p>
      </dgm:t>
    </dgm:pt>
    <dgm:pt modelId="{D3C1ED3B-C074-41AE-A1AC-3EAC25CD7AA5}">
      <dgm:prSet/>
      <dgm:spPr/>
      <dgm:t>
        <a:bodyPr/>
        <a:lstStyle/>
        <a:p>
          <a:r>
            <a:rPr lang="es-419"/>
            <a:t>Distribución de tareas </a:t>
          </a:r>
          <a:endParaRPr lang="en-US"/>
        </a:p>
      </dgm:t>
    </dgm:pt>
    <dgm:pt modelId="{A7A956BF-FCB8-415E-88B3-0B8B2FE2D1B9}" type="parTrans" cxnId="{65D94380-30B6-4776-A320-C28558C25840}">
      <dgm:prSet/>
      <dgm:spPr/>
      <dgm:t>
        <a:bodyPr/>
        <a:lstStyle/>
        <a:p>
          <a:endParaRPr lang="en-US"/>
        </a:p>
      </dgm:t>
    </dgm:pt>
    <dgm:pt modelId="{F222BC27-20D0-45FE-BF15-911377BD9953}" type="sibTrans" cxnId="{65D94380-30B6-4776-A320-C28558C25840}">
      <dgm:prSet/>
      <dgm:spPr/>
      <dgm:t>
        <a:bodyPr/>
        <a:lstStyle/>
        <a:p>
          <a:endParaRPr lang="en-US"/>
        </a:p>
      </dgm:t>
    </dgm:pt>
    <dgm:pt modelId="{5009A820-8EC5-4CFE-9A47-CF5198840B08}">
      <dgm:prSet/>
      <dgm:spPr/>
      <dgm:t>
        <a:bodyPr/>
        <a:lstStyle/>
        <a:p>
          <a:r>
            <a:rPr lang="es-419"/>
            <a:t>Distribución y manejo del tiempo</a:t>
          </a:r>
          <a:endParaRPr lang="en-US"/>
        </a:p>
      </dgm:t>
    </dgm:pt>
    <dgm:pt modelId="{69FBFF70-B48E-4D87-A5EF-DD88F1BA50AA}" type="parTrans" cxnId="{5CDA6BFB-58CF-4F17-B4B9-847CBB0EF32C}">
      <dgm:prSet/>
      <dgm:spPr/>
      <dgm:t>
        <a:bodyPr/>
        <a:lstStyle/>
        <a:p>
          <a:endParaRPr lang="en-US"/>
        </a:p>
      </dgm:t>
    </dgm:pt>
    <dgm:pt modelId="{7AE59002-C1C8-4EB3-8CAA-17FC760D3089}" type="sibTrans" cxnId="{5CDA6BFB-58CF-4F17-B4B9-847CBB0EF32C}">
      <dgm:prSet/>
      <dgm:spPr/>
      <dgm:t>
        <a:bodyPr/>
        <a:lstStyle/>
        <a:p>
          <a:endParaRPr lang="en-US"/>
        </a:p>
      </dgm:t>
    </dgm:pt>
    <dgm:pt modelId="{7EC10DC2-54BE-4130-833E-BACC73170367}">
      <dgm:prSet/>
      <dgm:spPr/>
      <dgm:t>
        <a:bodyPr/>
        <a:lstStyle/>
        <a:p>
          <a:r>
            <a:rPr lang="es-419"/>
            <a:t>Tomas de decisiones de viabilidad</a:t>
          </a:r>
          <a:endParaRPr lang="en-US"/>
        </a:p>
      </dgm:t>
    </dgm:pt>
    <dgm:pt modelId="{92E08BFE-6174-433A-8204-507C56312C0F}" type="parTrans" cxnId="{AA79FBAE-90B9-411C-B26F-73C922D1C395}">
      <dgm:prSet/>
      <dgm:spPr/>
      <dgm:t>
        <a:bodyPr/>
        <a:lstStyle/>
        <a:p>
          <a:endParaRPr lang="en-US"/>
        </a:p>
      </dgm:t>
    </dgm:pt>
    <dgm:pt modelId="{1AE6D9C1-2629-4DDD-B8E3-CF7A31DC3E42}" type="sibTrans" cxnId="{AA79FBAE-90B9-411C-B26F-73C922D1C395}">
      <dgm:prSet/>
      <dgm:spPr/>
      <dgm:t>
        <a:bodyPr/>
        <a:lstStyle/>
        <a:p>
          <a:endParaRPr lang="en-US"/>
        </a:p>
      </dgm:t>
    </dgm:pt>
    <dgm:pt modelId="{14834ED9-767D-4D5A-A0A5-9EF9871F3995}" type="pres">
      <dgm:prSet presAssocID="{03DE1252-47FD-4931-A7F2-ADF72E28FE61}" presName="root" presStyleCnt="0">
        <dgm:presLayoutVars>
          <dgm:dir/>
          <dgm:resizeHandles val="exact"/>
        </dgm:presLayoutVars>
      </dgm:prSet>
      <dgm:spPr/>
    </dgm:pt>
    <dgm:pt modelId="{0BC0F22A-1226-4A1B-84B1-D4D16B32C119}" type="pres">
      <dgm:prSet presAssocID="{03DE1252-47FD-4931-A7F2-ADF72E28FE61}" presName="container" presStyleCnt="0">
        <dgm:presLayoutVars>
          <dgm:dir/>
          <dgm:resizeHandles val="exact"/>
        </dgm:presLayoutVars>
      </dgm:prSet>
      <dgm:spPr/>
    </dgm:pt>
    <dgm:pt modelId="{54D405C7-0277-4A81-B307-281C226B3FF9}" type="pres">
      <dgm:prSet presAssocID="{AC624BEC-C8F6-4B88-A037-E3E66782D4C1}" presName="compNode" presStyleCnt="0"/>
      <dgm:spPr/>
    </dgm:pt>
    <dgm:pt modelId="{A5116A10-B965-4509-9930-1EC1C78C918E}" type="pres">
      <dgm:prSet presAssocID="{AC624BEC-C8F6-4B88-A037-E3E66782D4C1}" presName="iconBgRect" presStyleLbl="bgShp" presStyleIdx="0" presStyleCnt="4"/>
      <dgm:spPr/>
    </dgm:pt>
    <dgm:pt modelId="{F5535713-66C7-43C5-ABF3-A32DC961A8BF}" type="pres">
      <dgm:prSet presAssocID="{AC624BEC-C8F6-4B88-A037-E3E66782D4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5466546-DF2A-4C7D-883F-BEE8C4E053E3}" type="pres">
      <dgm:prSet presAssocID="{AC624BEC-C8F6-4B88-A037-E3E66782D4C1}" presName="spaceRect" presStyleCnt="0"/>
      <dgm:spPr/>
    </dgm:pt>
    <dgm:pt modelId="{AF0B18F7-5240-49BE-8773-C41AD2185D90}" type="pres">
      <dgm:prSet presAssocID="{AC624BEC-C8F6-4B88-A037-E3E66782D4C1}" presName="textRect" presStyleLbl="revTx" presStyleIdx="0" presStyleCnt="4">
        <dgm:presLayoutVars>
          <dgm:chMax val="1"/>
          <dgm:chPref val="1"/>
        </dgm:presLayoutVars>
      </dgm:prSet>
      <dgm:spPr/>
    </dgm:pt>
    <dgm:pt modelId="{FBB68896-66F2-41D7-B706-5FDFD2471902}" type="pres">
      <dgm:prSet presAssocID="{0B1D07D6-DAC9-4137-98EC-0EC4A7669A8F}" presName="sibTrans" presStyleLbl="sibTrans2D1" presStyleIdx="0" presStyleCnt="0"/>
      <dgm:spPr/>
    </dgm:pt>
    <dgm:pt modelId="{C4055248-436E-4C75-9C8E-ABFB45B3F3F0}" type="pres">
      <dgm:prSet presAssocID="{D3C1ED3B-C074-41AE-A1AC-3EAC25CD7AA5}" presName="compNode" presStyleCnt="0"/>
      <dgm:spPr/>
    </dgm:pt>
    <dgm:pt modelId="{7AA9B8AE-AC22-4D69-91C5-0D8EE83FDF80}" type="pres">
      <dgm:prSet presAssocID="{D3C1ED3B-C074-41AE-A1AC-3EAC25CD7AA5}" presName="iconBgRect" presStyleLbl="bgShp" presStyleIdx="1" presStyleCnt="4"/>
      <dgm:spPr/>
    </dgm:pt>
    <dgm:pt modelId="{B2B30090-4E04-4077-AF59-B796C2B7705E}" type="pres">
      <dgm:prSet presAssocID="{D3C1ED3B-C074-41AE-A1AC-3EAC25CD7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AB8BFDA-F608-48D7-91D0-2993E1D3268F}" type="pres">
      <dgm:prSet presAssocID="{D3C1ED3B-C074-41AE-A1AC-3EAC25CD7AA5}" presName="spaceRect" presStyleCnt="0"/>
      <dgm:spPr/>
    </dgm:pt>
    <dgm:pt modelId="{FFE91C4D-2051-40F3-AC9E-665BBED63240}" type="pres">
      <dgm:prSet presAssocID="{D3C1ED3B-C074-41AE-A1AC-3EAC25CD7AA5}" presName="textRect" presStyleLbl="revTx" presStyleIdx="1" presStyleCnt="4">
        <dgm:presLayoutVars>
          <dgm:chMax val="1"/>
          <dgm:chPref val="1"/>
        </dgm:presLayoutVars>
      </dgm:prSet>
      <dgm:spPr/>
    </dgm:pt>
    <dgm:pt modelId="{796610BF-0E44-4735-8515-8680F665C6A2}" type="pres">
      <dgm:prSet presAssocID="{F222BC27-20D0-45FE-BF15-911377BD9953}" presName="sibTrans" presStyleLbl="sibTrans2D1" presStyleIdx="0" presStyleCnt="0"/>
      <dgm:spPr/>
    </dgm:pt>
    <dgm:pt modelId="{AB884AF3-1407-4262-BEF9-E50BCE25CB69}" type="pres">
      <dgm:prSet presAssocID="{5009A820-8EC5-4CFE-9A47-CF5198840B08}" presName="compNode" presStyleCnt="0"/>
      <dgm:spPr/>
    </dgm:pt>
    <dgm:pt modelId="{451A52EB-D7F9-458A-BB58-61390071B510}" type="pres">
      <dgm:prSet presAssocID="{5009A820-8EC5-4CFE-9A47-CF5198840B08}" presName="iconBgRect" presStyleLbl="bgShp" presStyleIdx="2" presStyleCnt="4"/>
      <dgm:spPr/>
    </dgm:pt>
    <dgm:pt modelId="{98EA6244-9A8E-4E69-B5E0-187850726933}" type="pres">
      <dgm:prSet presAssocID="{5009A820-8EC5-4CFE-9A47-CF5198840B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5A76459B-E74E-44B3-8EED-3BBEDB4DA513}" type="pres">
      <dgm:prSet presAssocID="{5009A820-8EC5-4CFE-9A47-CF5198840B08}" presName="spaceRect" presStyleCnt="0"/>
      <dgm:spPr/>
    </dgm:pt>
    <dgm:pt modelId="{5FFB1227-A974-4E12-A26F-E79338171097}" type="pres">
      <dgm:prSet presAssocID="{5009A820-8EC5-4CFE-9A47-CF5198840B08}" presName="textRect" presStyleLbl="revTx" presStyleIdx="2" presStyleCnt="4">
        <dgm:presLayoutVars>
          <dgm:chMax val="1"/>
          <dgm:chPref val="1"/>
        </dgm:presLayoutVars>
      </dgm:prSet>
      <dgm:spPr/>
    </dgm:pt>
    <dgm:pt modelId="{49F2A065-C441-4281-BC6A-12C132F3B848}" type="pres">
      <dgm:prSet presAssocID="{7AE59002-C1C8-4EB3-8CAA-17FC760D3089}" presName="sibTrans" presStyleLbl="sibTrans2D1" presStyleIdx="0" presStyleCnt="0"/>
      <dgm:spPr/>
    </dgm:pt>
    <dgm:pt modelId="{F92C8AF8-ED39-4C0E-B7D3-5F1632F215D4}" type="pres">
      <dgm:prSet presAssocID="{7EC10DC2-54BE-4130-833E-BACC73170367}" presName="compNode" presStyleCnt="0"/>
      <dgm:spPr/>
    </dgm:pt>
    <dgm:pt modelId="{CD82432C-8292-45A0-9857-12B690DD898B}" type="pres">
      <dgm:prSet presAssocID="{7EC10DC2-54BE-4130-833E-BACC73170367}" presName="iconBgRect" presStyleLbl="bgShp" presStyleIdx="3" presStyleCnt="4"/>
      <dgm:spPr/>
    </dgm:pt>
    <dgm:pt modelId="{893DACC3-9AD5-4E7A-A61E-4172850AC7FE}" type="pres">
      <dgm:prSet presAssocID="{7EC10DC2-54BE-4130-833E-BACC731703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decisión"/>
        </a:ext>
      </dgm:extLst>
    </dgm:pt>
    <dgm:pt modelId="{8CBC50E6-1543-4B71-A825-03D41D1BEB29}" type="pres">
      <dgm:prSet presAssocID="{7EC10DC2-54BE-4130-833E-BACC73170367}" presName="spaceRect" presStyleCnt="0"/>
      <dgm:spPr/>
    </dgm:pt>
    <dgm:pt modelId="{A5BA2C69-CF2F-4BB4-8F17-A990A5F5ABD3}" type="pres">
      <dgm:prSet presAssocID="{7EC10DC2-54BE-4130-833E-BACC731703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8E1C38-C057-4259-AC0E-07C81F3FF08E}" type="presOf" srcId="{AC624BEC-C8F6-4B88-A037-E3E66782D4C1}" destId="{AF0B18F7-5240-49BE-8773-C41AD2185D90}" srcOrd="0" destOrd="0" presId="urn:microsoft.com/office/officeart/2018/2/layout/IconCircleList"/>
    <dgm:cxn modelId="{1D614259-4D71-46C0-9542-FB29BE8950E9}" type="presOf" srcId="{7EC10DC2-54BE-4130-833E-BACC73170367}" destId="{A5BA2C69-CF2F-4BB4-8F17-A990A5F5ABD3}" srcOrd="0" destOrd="0" presId="urn:microsoft.com/office/officeart/2018/2/layout/IconCircleList"/>
    <dgm:cxn modelId="{65D94380-30B6-4776-A320-C28558C25840}" srcId="{03DE1252-47FD-4931-A7F2-ADF72E28FE61}" destId="{D3C1ED3B-C074-41AE-A1AC-3EAC25CD7AA5}" srcOrd="1" destOrd="0" parTransId="{A7A956BF-FCB8-415E-88B3-0B8B2FE2D1B9}" sibTransId="{F222BC27-20D0-45FE-BF15-911377BD9953}"/>
    <dgm:cxn modelId="{3A96D387-6D85-4E1B-8A60-92AA2B720898}" type="presOf" srcId="{03DE1252-47FD-4931-A7F2-ADF72E28FE61}" destId="{14834ED9-767D-4D5A-A0A5-9EF9871F3995}" srcOrd="0" destOrd="0" presId="urn:microsoft.com/office/officeart/2018/2/layout/IconCircleList"/>
    <dgm:cxn modelId="{AA79FBAE-90B9-411C-B26F-73C922D1C395}" srcId="{03DE1252-47FD-4931-A7F2-ADF72E28FE61}" destId="{7EC10DC2-54BE-4130-833E-BACC73170367}" srcOrd="3" destOrd="0" parTransId="{92E08BFE-6174-433A-8204-507C56312C0F}" sibTransId="{1AE6D9C1-2629-4DDD-B8E3-CF7A31DC3E42}"/>
    <dgm:cxn modelId="{990EE4B4-4176-4C55-8790-F20AF9722439}" srcId="{03DE1252-47FD-4931-A7F2-ADF72E28FE61}" destId="{AC624BEC-C8F6-4B88-A037-E3E66782D4C1}" srcOrd="0" destOrd="0" parTransId="{51BD6B05-55C9-4FC8-BFB1-39185355083B}" sibTransId="{0B1D07D6-DAC9-4137-98EC-0EC4A7669A8F}"/>
    <dgm:cxn modelId="{A8E900B5-F1EA-440E-A725-02359F5564E2}" type="presOf" srcId="{7AE59002-C1C8-4EB3-8CAA-17FC760D3089}" destId="{49F2A065-C441-4281-BC6A-12C132F3B848}" srcOrd="0" destOrd="0" presId="urn:microsoft.com/office/officeart/2018/2/layout/IconCircleList"/>
    <dgm:cxn modelId="{57E329C0-7807-4A19-9665-41B29F6BB2EA}" type="presOf" srcId="{D3C1ED3B-C074-41AE-A1AC-3EAC25CD7AA5}" destId="{FFE91C4D-2051-40F3-AC9E-665BBED63240}" srcOrd="0" destOrd="0" presId="urn:microsoft.com/office/officeart/2018/2/layout/IconCircleList"/>
    <dgm:cxn modelId="{AC8D1AE1-6AF0-43B4-B253-B218DDA49458}" type="presOf" srcId="{0B1D07D6-DAC9-4137-98EC-0EC4A7669A8F}" destId="{FBB68896-66F2-41D7-B706-5FDFD2471902}" srcOrd="0" destOrd="0" presId="urn:microsoft.com/office/officeart/2018/2/layout/IconCircleList"/>
    <dgm:cxn modelId="{84919EE6-8803-494A-ACDE-29653D376F20}" type="presOf" srcId="{F222BC27-20D0-45FE-BF15-911377BD9953}" destId="{796610BF-0E44-4735-8515-8680F665C6A2}" srcOrd="0" destOrd="0" presId="urn:microsoft.com/office/officeart/2018/2/layout/IconCircleList"/>
    <dgm:cxn modelId="{146513E8-757B-489E-8F51-94DE0B413521}" type="presOf" srcId="{5009A820-8EC5-4CFE-9A47-CF5198840B08}" destId="{5FFB1227-A974-4E12-A26F-E79338171097}" srcOrd="0" destOrd="0" presId="urn:microsoft.com/office/officeart/2018/2/layout/IconCircleList"/>
    <dgm:cxn modelId="{5CDA6BFB-58CF-4F17-B4B9-847CBB0EF32C}" srcId="{03DE1252-47FD-4931-A7F2-ADF72E28FE61}" destId="{5009A820-8EC5-4CFE-9A47-CF5198840B08}" srcOrd="2" destOrd="0" parTransId="{69FBFF70-B48E-4D87-A5EF-DD88F1BA50AA}" sibTransId="{7AE59002-C1C8-4EB3-8CAA-17FC760D3089}"/>
    <dgm:cxn modelId="{CA9092D8-2294-40DD-9BD2-EFFD5D3D312D}" type="presParOf" srcId="{14834ED9-767D-4D5A-A0A5-9EF9871F3995}" destId="{0BC0F22A-1226-4A1B-84B1-D4D16B32C119}" srcOrd="0" destOrd="0" presId="urn:microsoft.com/office/officeart/2018/2/layout/IconCircleList"/>
    <dgm:cxn modelId="{2853A089-E2F0-4D33-83D2-1340229C8D46}" type="presParOf" srcId="{0BC0F22A-1226-4A1B-84B1-D4D16B32C119}" destId="{54D405C7-0277-4A81-B307-281C226B3FF9}" srcOrd="0" destOrd="0" presId="urn:microsoft.com/office/officeart/2018/2/layout/IconCircleList"/>
    <dgm:cxn modelId="{D992473E-A53D-480F-B9A1-53B612923491}" type="presParOf" srcId="{54D405C7-0277-4A81-B307-281C226B3FF9}" destId="{A5116A10-B965-4509-9930-1EC1C78C918E}" srcOrd="0" destOrd="0" presId="urn:microsoft.com/office/officeart/2018/2/layout/IconCircleList"/>
    <dgm:cxn modelId="{5C757A8E-D99A-4FBE-9522-CC87ADECDE7E}" type="presParOf" srcId="{54D405C7-0277-4A81-B307-281C226B3FF9}" destId="{F5535713-66C7-43C5-ABF3-A32DC961A8BF}" srcOrd="1" destOrd="0" presId="urn:microsoft.com/office/officeart/2018/2/layout/IconCircleList"/>
    <dgm:cxn modelId="{BCCE00F5-9193-4A2F-A2FB-96A678F297E0}" type="presParOf" srcId="{54D405C7-0277-4A81-B307-281C226B3FF9}" destId="{D5466546-DF2A-4C7D-883F-BEE8C4E053E3}" srcOrd="2" destOrd="0" presId="urn:microsoft.com/office/officeart/2018/2/layout/IconCircleList"/>
    <dgm:cxn modelId="{8ABA76CD-2312-4316-9748-4086BD102AA4}" type="presParOf" srcId="{54D405C7-0277-4A81-B307-281C226B3FF9}" destId="{AF0B18F7-5240-49BE-8773-C41AD2185D90}" srcOrd="3" destOrd="0" presId="urn:microsoft.com/office/officeart/2018/2/layout/IconCircleList"/>
    <dgm:cxn modelId="{86F9B901-3668-415A-8B5E-C5FF44F8A556}" type="presParOf" srcId="{0BC0F22A-1226-4A1B-84B1-D4D16B32C119}" destId="{FBB68896-66F2-41D7-B706-5FDFD2471902}" srcOrd="1" destOrd="0" presId="urn:microsoft.com/office/officeart/2018/2/layout/IconCircleList"/>
    <dgm:cxn modelId="{5A65AB86-8BD8-4BCA-B44C-44891CD61180}" type="presParOf" srcId="{0BC0F22A-1226-4A1B-84B1-D4D16B32C119}" destId="{C4055248-436E-4C75-9C8E-ABFB45B3F3F0}" srcOrd="2" destOrd="0" presId="urn:microsoft.com/office/officeart/2018/2/layout/IconCircleList"/>
    <dgm:cxn modelId="{22FB41C8-2BD5-43D4-BE3E-0FEAB441A1A3}" type="presParOf" srcId="{C4055248-436E-4C75-9C8E-ABFB45B3F3F0}" destId="{7AA9B8AE-AC22-4D69-91C5-0D8EE83FDF80}" srcOrd="0" destOrd="0" presId="urn:microsoft.com/office/officeart/2018/2/layout/IconCircleList"/>
    <dgm:cxn modelId="{EF22BE7C-C23E-4C7E-871A-39043A17778B}" type="presParOf" srcId="{C4055248-436E-4C75-9C8E-ABFB45B3F3F0}" destId="{B2B30090-4E04-4077-AF59-B796C2B7705E}" srcOrd="1" destOrd="0" presId="urn:microsoft.com/office/officeart/2018/2/layout/IconCircleList"/>
    <dgm:cxn modelId="{18644BD3-4224-4F6F-827B-EB0536CD87B7}" type="presParOf" srcId="{C4055248-436E-4C75-9C8E-ABFB45B3F3F0}" destId="{4AB8BFDA-F608-48D7-91D0-2993E1D3268F}" srcOrd="2" destOrd="0" presId="urn:microsoft.com/office/officeart/2018/2/layout/IconCircleList"/>
    <dgm:cxn modelId="{6F424CEF-D1B5-488F-92AA-58C83A725A5C}" type="presParOf" srcId="{C4055248-436E-4C75-9C8E-ABFB45B3F3F0}" destId="{FFE91C4D-2051-40F3-AC9E-665BBED63240}" srcOrd="3" destOrd="0" presId="urn:microsoft.com/office/officeart/2018/2/layout/IconCircleList"/>
    <dgm:cxn modelId="{FC6E2A0C-7B2A-4E64-B1CF-6DC6ACB25271}" type="presParOf" srcId="{0BC0F22A-1226-4A1B-84B1-D4D16B32C119}" destId="{796610BF-0E44-4735-8515-8680F665C6A2}" srcOrd="3" destOrd="0" presId="urn:microsoft.com/office/officeart/2018/2/layout/IconCircleList"/>
    <dgm:cxn modelId="{F07C8894-2B1B-49D2-86FD-4969B3E394EF}" type="presParOf" srcId="{0BC0F22A-1226-4A1B-84B1-D4D16B32C119}" destId="{AB884AF3-1407-4262-BEF9-E50BCE25CB69}" srcOrd="4" destOrd="0" presId="urn:microsoft.com/office/officeart/2018/2/layout/IconCircleList"/>
    <dgm:cxn modelId="{385B3334-9B9D-41AB-B34E-422462E3C8B5}" type="presParOf" srcId="{AB884AF3-1407-4262-BEF9-E50BCE25CB69}" destId="{451A52EB-D7F9-458A-BB58-61390071B510}" srcOrd="0" destOrd="0" presId="urn:microsoft.com/office/officeart/2018/2/layout/IconCircleList"/>
    <dgm:cxn modelId="{6BB70E5E-A991-4F72-BF2B-1DF01111A496}" type="presParOf" srcId="{AB884AF3-1407-4262-BEF9-E50BCE25CB69}" destId="{98EA6244-9A8E-4E69-B5E0-187850726933}" srcOrd="1" destOrd="0" presId="urn:microsoft.com/office/officeart/2018/2/layout/IconCircleList"/>
    <dgm:cxn modelId="{03D121F3-BD99-4767-BB0D-A371BDEEC62E}" type="presParOf" srcId="{AB884AF3-1407-4262-BEF9-E50BCE25CB69}" destId="{5A76459B-E74E-44B3-8EED-3BBEDB4DA513}" srcOrd="2" destOrd="0" presId="urn:microsoft.com/office/officeart/2018/2/layout/IconCircleList"/>
    <dgm:cxn modelId="{5AC3E654-AD2A-4E11-8A95-F072FB2A48DE}" type="presParOf" srcId="{AB884AF3-1407-4262-BEF9-E50BCE25CB69}" destId="{5FFB1227-A974-4E12-A26F-E79338171097}" srcOrd="3" destOrd="0" presId="urn:microsoft.com/office/officeart/2018/2/layout/IconCircleList"/>
    <dgm:cxn modelId="{0980DDE9-1240-4F95-A0F6-5693164FF7E7}" type="presParOf" srcId="{0BC0F22A-1226-4A1B-84B1-D4D16B32C119}" destId="{49F2A065-C441-4281-BC6A-12C132F3B848}" srcOrd="5" destOrd="0" presId="urn:microsoft.com/office/officeart/2018/2/layout/IconCircleList"/>
    <dgm:cxn modelId="{0FCA400D-9019-458E-8F12-38EEB9C3E859}" type="presParOf" srcId="{0BC0F22A-1226-4A1B-84B1-D4D16B32C119}" destId="{F92C8AF8-ED39-4C0E-B7D3-5F1632F215D4}" srcOrd="6" destOrd="0" presId="urn:microsoft.com/office/officeart/2018/2/layout/IconCircleList"/>
    <dgm:cxn modelId="{63EE28B6-36BD-4E27-98FE-77F5D96FABD4}" type="presParOf" srcId="{F92C8AF8-ED39-4C0E-B7D3-5F1632F215D4}" destId="{CD82432C-8292-45A0-9857-12B690DD898B}" srcOrd="0" destOrd="0" presId="urn:microsoft.com/office/officeart/2018/2/layout/IconCircleList"/>
    <dgm:cxn modelId="{23A77267-7C8F-4133-AE2F-85580E5FDF38}" type="presParOf" srcId="{F92C8AF8-ED39-4C0E-B7D3-5F1632F215D4}" destId="{893DACC3-9AD5-4E7A-A61E-4172850AC7FE}" srcOrd="1" destOrd="0" presId="urn:microsoft.com/office/officeart/2018/2/layout/IconCircleList"/>
    <dgm:cxn modelId="{495FA31B-8A8E-4332-87DA-2A498D5D3AF7}" type="presParOf" srcId="{F92C8AF8-ED39-4C0E-B7D3-5F1632F215D4}" destId="{8CBC50E6-1543-4B71-A825-03D41D1BEB29}" srcOrd="2" destOrd="0" presId="urn:microsoft.com/office/officeart/2018/2/layout/IconCircleList"/>
    <dgm:cxn modelId="{FA4236FE-A5D2-4E3A-83A7-F3D7D7C19135}" type="presParOf" srcId="{F92C8AF8-ED39-4C0E-B7D3-5F1632F215D4}" destId="{A5BA2C69-CF2F-4BB4-8F17-A990A5F5AB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DE1252-47FD-4931-A7F2-ADF72E28FE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624BEC-C8F6-4B88-A037-E3E66782D4C1}">
      <dgm:prSet/>
      <dgm:spPr/>
      <dgm:t>
        <a:bodyPr/>
        <a:lstStyle/>
        <a:p>
          <a:r>
            <a:rPr lang="es-419" noProof="0" dirty="0"/>
            <a:t>Creación de </a:t>
          </a:r>
          <a:r>
            <a:rPr lang="es-419" noProof="0" dirty="0" err="1"/>
            <a:t>Assets</a:t>
          </a:r>
          <a:r>
            <a:rPr lang="es-419" noProof="0" dirty="0"/>
            <a:t> y </a:t>
          </a:r>
          <a:r>
            <a:rPr lang="es-419" noProof="0" dirty="0" err="1"/>
            <a:t>Sprites</a:t>
          </a:r>
          <a:r>
            <a:rPr lang="es-419" noProof="0" dirty="0"/>
            <a:t> </a:t>
          </a:r>
        </a:p>
      </dgm:t>
    </dgm:pt>
    <dgm:pt modelId="{51BD6B05-55C9-4FC8-BFB1-39185355083B}" type="parTrans" cxnId="{990EE4B4-4176-4C55-8790-F20AF9722439}">
      <dgm:prSet/>
      <dgm:spPr/>
      <dgm:t>
        <a:bodyPr/>
        <a:lstStyle/>
        <a:p>
          <a:endParaRPr lang="en-US"/>
        </a:p>
      </dgm:t>
    </dgm:pt>
    <dgm:pt modelId="{0B1D07D6-DAC9-4137-98EC-0EC4A7669A8F}" type="sibTrans" cxnId="{990EE4B4-4176-4C55-8790-F20AF9722439}">
      <dgm:prSet/>
      <dgm:spPr/>
      <dgm:t>
        <a:bodyPr/>
        <a:lstStyle/>
        <a:p>
          <a:endParaRPr lang="en-US"/>
        </a:p>
      </dgm:t>
    </dgm:pt>
    <dgm:pt modelId="{5009A820-8EC5-4CFE-9A47-CF5198840B08}">
      <dgm:prSet/>
      <dgm:spPr/>
      <dgm:t>
        <a:bodyPr/>
        <a:lstStyle/>
        <a:p>
          <a:r>
            <a:rPr lang="es-419" noProof="0" dirty="0"/>
            <a:t>Aplicación de métodos UX para mejorar la experiencia del usuario</a:t>
          </a:r>
        </a:p>
      </dgm:t>
    </dgm:pt>
    <dgm:pt modelId="{69FBFF70-B48E-4D87-A5EF-DD88F1BA50AA}" type="parTrans" cxnId="{5CDA6BFB-58CF-4F17-B4B9-847CBB0EF32C}">
      <dgm:prSet/>
      <dgm:spPr/>
      <dgm:t>
        <a:bodyPr/>
        <a:lstStyle/>
        <a:p>
          <a:endParaRPr lang="en-US"/>
        </a:p>
      </dgm:t>
    </dgm:pt>
    <dgm:pt modelId="{7AE59002-C1C8-4EB3-8CAA-17FC760D3089}" type="sibTrans" cxnId="{5CDA6BFB-58CF-4F17-B4B9-847CBB0EF32C}">
      <dgm:prSet/>
      <dgm:spPr/>
      <dgm:t>
        <a:bodyPr/>
        <a:lstStyle/>
        <a:p>
          <a:endParaRPr lang="en-US"/>
        </a:p>
      </dgm:t>
    </dgm:pt>
    <dgm:pt modelId="{7EC10DC2-54BE-4130-833E-BACC73170367}">
      <dgm:prSet/>
      <dgm:spPr/>
      <dgm:t>
        <a:bodyPr/>
        <a:lstStyle/>
        <a:p>
          <a:r>
            <a:rPr lang="es-419" dirty="0"/>
            <a:t>Creación de clases relacionadas con el aspecto grafico del juego</a:t>
          </a:r>
          <a:endParaRPr lang="en-US" dirty="0"/>
        </a:p>
      </dgm:t>
    </dgm:pt>
    <dgm:pt modelId="{92E08BFE-6174-433A-8204-507C56312C0F}" type="parTrans" cxnId="{AA79FBAE-90B9-411C-B26F-73C922D1C395}">
      <dgm:prSet/>
      <dgm:spPr/>
      <dgm:t>
        <a:bodyPr/>
        <a:lstStyle/>
        <a:p>
          <a:endParaRPr lang="en-US"/>
        </a:p>
      </dgm:t>
    </dgm:pt>
    <dgm:pt modelId="{1AE6D9C1-2629-4DDD-B8E3-CF7A31DC3E42}" type="sibTrans" cxnId="{AA79FBAE-90B9-411C-B26F-73C922D1C395}">
      <dgm:prSet/>
      <dgm:spPr/>
      <dgm:t>
        <a:bodyPr/>
        <a:lstStyle/>
        <a:p>
          <a:endParaRPr lang="en-US"/>
        </a:p>
      </dgm:t>
    </dgm:pt>
    <dgm:pt modelId="{D3C1ED3B-C074-41AE-A1AC-3EAC25CD7AA5}">
      <dgm:prSet/>
      <dgm:spPr/>
      <dgm:t>
        <a:bodyPr/>
        <a:lstStyle/>
        <a:p>
          <a:r>
            <a:rPr lang="es-419" noProof="0" dirty="0"/>
            <a:t>Organización de elementos gráficos del usuario</a:t>
          </a:r>
        </a:p>
      </dgm:t>
    </dgm:pt>
    <dgm:pt modelId="{F222BC27-20D0-45FE-BF15-911377BD9953}" type="sibTrans" cxnId="{65D94380-30B6-4776-A320-C28558C25840}">
      <dgm:prSet/>
      <dgm:spPr/>
      <dgm:t>
        <a:bodyPr/>
        <a:lstStyle/>
        <a:p>
          <a:endParaRPr lang="en-US"/>
        </a:p>
      </dgm:t>
    </dgm:pt>
    <dgm:pt modelId="{A7A956BF-FCB8-415E-88B3-0B8B2FE2D1B9}" type="parTrans" cxnId="{65D94380-30B6-4776-A320-C28558C25840}">
      <dgm:prSet/>
      <dgm:spPr/>
      <dgm:t>
        <a:bodyPr/>
        <a:lstStyle/>
        <a:p>
          <a:endParaRPr lang="en-US"/>
        </a:p>
      </dgm:t>
    </dgm:pt>
    <dgm:pt modelId="{14834ED9-767D-4D5A-A0A5-9EF9871F3995}" type="pres">
      <dgm:prSet presAssocID="{03DE1252-47FD-4931-A7F2-ADF72E28FE61}" presName="root" presStyleCnt="0">
        <dgm:presLayoutVars>
          <dgm:dir/>
          <dgm:resizeHandles val="exact"/>
        </dgm:presLayoutVars>
      </dgm:prSet>
      <dgm:spPr/>
    </dgm:pt>
    <dgm:pt modelId="{0BC0F22A-1226-4A1B-84B1-D4D16B32C119}" type="pres">
      <dgm:prSet presAssocID="{03DE1252-47FD-4931-A7F2-ADF72E28FE61}" presName="container" presStyleCnt="0">
        <dgm:presLayoutVars>
          <dgm:dir/>
          <dgm:resizeHandles val="exact"/>
        </dgm:presLayoutVars>
      </dgm:prSet>
      <dgm:spPr/>
    </dgm:pt>
    <dgm:pt modelId="{54D405C7-0277-4A81-B307-281C226B3FF9}" type="pres">
      <dgm:prSet presAssocID="{AC624BEC-C8F6-4B88-A037-E3E66782D4C1}" presName="compNode" presStyleCnt="0"/>
      <dgm:spPr/>
    </dgm:pt>
    <dgm:pt modelId="{A5116A10-B965-4509-9930-1EC1C78C918E}" type="pres">
      <dgm:prSet presAssocID="{AC624BEC-C8F6-4B88-A037-E3E66782D4C1}" presName="iconBgRect" presStyleLbl="bgShp" presStyleIdx="0" presStyleCnt="4"/>
      <dgm:spPr/>
    </dgm:pt>
    <dgm:pt modelId="{F5535713-66C7-43C5-ABF3-A32DC961A8BF}" type="pres">
      <dgm:prSet presAssocID="{AC624BEC-C8F6-4B88-A037-E3E66782D4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n"/>
        </a:ext>
      </dgm:extLst>
    </dgm:pt>
    <dgm:pt modelId="{D5466546-DF2A-4C7D-883F-BEE8C4E053E3}" type="pres">
      <dgm:prSet presAssocID="{AC624BEC-C8F6-4B88-A037-E3E66782D4C1}" presName="spaceRect" presStyleCnt="0"/>
      <dgm:spPr/>
    </dgm:pt>
    <dgm:pt modelId="{AF0B18F7-5240-49BE-8773-C41AD2185D90}" type="pres">
      <dgm:prSet presAssocID="{AC624BEC-C8F6-4B88-A037-E3E66782D4C1}" presName="textRect" presStyleLbl="revTx" presStyleIdx="0" presStyleCnt="4">
        <dgm:presLayoutVars>
          <dgm:chMax val="1"/>
          <dgm:chPref val="1"/>
        </dgm:presLayoutVars>
      </dgm:prSet>
      <dgm:spPr/>
    </dgm:pt>
    <dgm:pt modelId="{FBB68896-66F2-41D7-B706-5FDFD2471902}" type="pres">
      <dgm:prSet presAssocID="{0B1D07D6-DAC9-4137-98EC-0EC4A7669A8F}" presName="sibTrans" presStyleLbl="sibTrans2D1" presStyleIdx="0" presStyleCnt="0"/>
      <dgm:spPr/>
    </dgm:pt>
    <dgm:pt modelId="{C4055248-436E-4C75-9C8E-ABFB45B3F3F0}" type="pres">
      <dgm:prSet presAssocID="{D3C1ED3B-C074-41AE-A1AC-3EAC25CD7AA5}" presName="compNode" presStyleCnt="0"/>
      <dgm:spPr/>
    </dgm:pt>
    <dgm:pt modelId="{7AA9B8AE-AC22-4D69-91C5-0D8EE83FDF80}" type="pres">
      <dgm:prSet presAssocID="{D3C1ED3B-C074-41AE-A1AC-3EAC25CD7AA5}" presName="iconBgRect" presStyleLbl="bgShp" presStyleIdx="1" presStyleCnt="4"/>
      <dgm:spPr/>
    </dgm:pt>
    <dgm:pt modelId="{B2B30090-4E04-4077-AF59-B796C2B7705E}" type="pres">
      <dgm:prSet presAssocID="{D3C1ED3B-C074-41AE-A1AC-3EAC25CD7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ción con organigrama"/>
        </a:ext>
      </dgm:extLst>
    </dgm:pt>
    <dgm:pt modelId="{4AB8BFDA-F608-48D7-91D0-2993E1D3268F}" type="pres">
      <dgm:prSet presAssocID="{D3C1ED3B-C074-41AE-A1AC-3EAC25CD7AA5}" presName="spaceRect" presStyleCnt="0"/>
      <dgm:spPr/>
    </dgm:pt>
    <dgm:pt modelId="{FFE91C4D-2051-40F3-AC9E-665BBED63240}" type="pres">
      <dgm:prSet presAssocID="{D3C1ED3B-C074-41AE-A1AC-3EAC25CD7AA5}" presName="textRect" presStyleLbl="revTx" presStyleIdx="1" presStyleCnt="4">
        <dgm:presLayoutVars>
          <dgm:chMax val="1"/>
          <dgm:chPref val="1"/>
        </dgm:presLayoutVars>
      </dgm:prSet>
      <dgm:spPr/>
    </dgm:pt>
    <dgm:pt modelId="{796610BF-0E44-4735-8515-8680F665C6A2}" type="pres">
      <dgm:prSet presAssocID="{F222BC27-20D0-45FE-BF15-911377BD9953}" presName="sibTrans" presStyleLbl="sibTrans2D1" presStyleIdx="0" presStyleCnt="0"/>
      <dgm:spPr/>
    </dgm:pt>
    <dgm:pt modelId="{AB884AF3-1407-4262-BEF9-E50BCE25CB69}" type="pres">
      <dgm:prSet presAssocID="{5009A820-8EC5-4CFE-9A47-CF5198840B08}" presName="compNode" presStyleCnt="0"/>
      <dgm:spPr/>
    </dgm:pt>
    <dgm:pt modelId="{451A52EB-D7F9-458A-BB58-61390071B510}" type="pres">
      <dgm:prSet presAssocID="{5009A820-8EC5-4CFE-9A47-CF5198840B08}" presName="iconBgRect" presStyleLbl="bgShp" presStyleIdx="2" presStyleCnt="4"/>
      <dgm:spPr/>
    </dgm:pt>
    <dgm:pt modelId="{98EA6244-9A8E-4E69-B5E0-187850726933}" type="pres">
      <dgm:prSet presAssocID="{5009A820-8EC5-4CFE-9A47-CF5198840B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 de usuarios"/>
        </a:ext>
      </dgm:extLst>
    </dgm:pt>
    <dgm:pt modelId="{5A76459B-E74E-44B3-8EED-3BBEDB4DA513}" type="pres">
      <dgm:prSet presAssocID="{5009A820-8EC5-4CFE-9A47-CF5198840B08}" presName="spaceRect" presStyleCnt="0"/>
      <dgm:spPr/>
    </dgm:pt>
    <dgm:pt modelId="{5FFB1227-A974-4E12-A26F-E79338171097}" type="pres">
      <dgm:prSet presAssocID="{5009A820-8EC5-4CFE-9A47-CF5198840B08}" presName="textRect" presStyleLbl="revTx" presStyleIdx="2" presStyleCnt="4">
        <dgm:presLayoutVars>
          <dgm:chMax val="1"/>
          <dgm:chPref val="1"/>
        </dgm:presLayoutVars>
      </dgm:prSet>
      <dgm:spPr/>
    </dgm:pt>
    <dgm:pt modelId="{49F2A065-C441-4281-BC6A-12C132F3B848}" type="pres">
      <dgm:prSet presAssocID="{7AE59002-C1C8-4EB3-8CAA-17FC760D3089}" presName="sibTrans" presStyleLbl="sibTrans2D1" presStyleIdx="0" presStyleCnt="0"/>
      <dgm:spPr/>
    </dgm:pt>
    <dgm:pt modelId="{F92C8AF8-ED39-4C0E-B7D3-5F1632F215D4}" type="pres">
      <dgm:prSet presAssocID="{7EC10DC2-54BE-4130-833E-BACC73170367}" presName="compNode" presStyleCnt="0"/>
      <dgm:spPr/>
    </dgm:pt>
    <dgm:pt modelId="{CD82432C-8292-45A0-9857-12B690DD898B}" type="pres">
      <dgm:prSet presAssocID="{7EC10DC2-54BE-4130-833E-BACC73170367}" presName="iconBgRect" presStyleLbl="bgShp" presStyleIdx="3" presStyleCnt="4"/>
      <dgm:spPr/>
    </dgm:pt>
    <dgm:pt modelId="{893DACC3-9AD5-4E7A-A61E-4172850AC7FE}" type="pres">
      <dgm:prSet presAssocID="{7EC10DC2-54BE-4130-833E-BACC731703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8CBC50E6-1543-4B71-A825-03D41D1BEB29}" type="pres">
      <dgm:prSet presAssocID="{7EC10DC2-54BE-4130-833E-BACC73170367}" presName="spaceRect" presStyleCnt="0"/>
      <dgm:spPr/>
    </dgm:pt>
    <dgm:pt modelId="{A5BA2C69-CF2F-4BB4-8F17-A990A5F5ABD3}" type="pres">
      <dgm:prSet presAssocID="{7EC10DC2-54BE-4130-833E-BACC731703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8E1C38-C057-4259-AC0E-07C81F3FF08E}" type="presOf" srcId="{AC624BEC-C8F6-4B88-A037-E3E66782D4C1}" destId="{AF0B18F7-5240-49BE-8773-C41AD2185D90}" srcOrd="0" destOrd="0" presId="urn:microsoft.com/office/officeart/2018/2/layout/IconCircleList"/>
    <dgm:cxn modelId="{1D614259-4D71-46C0-9542-FB29BE8950E9}" type="presOf" srcId="{7EC10DC2-54BE-4130-833E-BACC73170367}" destId="{A5BA2C69-CF2F-4BB4-8F17-A990A5F5ABD3}" srcOrd="0" destOrd="0" presId="urn:microsoft.com/office/officeart/2018/2/layout/IconCircleList"/>
    <dgm:cxn modelId="{65D94380-30B6-4776-A320-C28558C25840}" srcId="{03DE1252-47FD-4931-A7F2-ADF72E28FE61}" destId="{D3C1ED3B-C074-41AE-A1AC-3EAC25CD7AA5}" srcOrd="1" destOrd="0" parTransId="{A7A956BF-FCB8-415E-88B3-0B8B2FE2D1B9}" sibTransId="{F222BC27-20D0-45FE-BF15-911377BD9953}"/>
    <dgm:cxn modelId="{3A96D387-6D85-4E1B-8A60-92AA2B720898}" type="presOf" srcId="{03DE1252-47FD-4931-A7F2-ADF72E28FE61}" destId="{14834ED9-767D-4D5A-A0A5-9EF9871F3995}" srcOrd="0" destOrd="0" presId="urn:microsoft.com/office/officeart/2018/2/layout/IconCircleList"/>
    <dgm:cxn modelId="{AA79FBAE-90B9-411C-B26F-73C922D1C395}" srcId="{03DE1252-47FD-4931-A7F2-ADF72E28FE61}" destId="{7EC10DC2-54BE-4130-833E-BACC73170367}" srcOrd="3" destOrd="0" parTransId="{92E08BFE-6174-433A-8204-507C56312C0F}" sibTransId="{1AE6D9C1-2629-4DDD-B8E3-CF7A31DC3E42}"/>
    <dgm:cxn modelId="{990EE4B4-4176-4C55-8790-F20AF9722439}" srcId="{03DE1252-47FD-4931-A7F2-ADF72E28FE61}" destId="{AC624BEC-C8F6-4B88-A037-E3E66782D4C1}" srcOrd="0" destOrd="0" parTransId="{51BD6B05-55C9-4FC8-BFB1-39185355083B}" sibTransId="{0B1D07D6-DAC9-4137-98EC-0EC4A7669A8F}"/>
    <dgm:cxn modelId="{A8E900B5-F1EA-440E-A725-02359F5564E2}" type="presOf" srcId="{7AE59002-C1C8-4EB3-8CAA-17FC760D3089}" destId="{49F2A065-C441-4281-BC6A-12C132F3B848}" srcOrd="0" destOrd="0" presId="urn:microsoft.com/office/officeart/2018/2/layout/IconCircleList"/>
    <dgm:cxn modelId="{57E329C0-7807-4A19-9665-41B29F6BB2EA}" type="presOf" srcId="{D3C1ED3B-C074-41AE-A1AC-3EAC25CD7AA5}" destId="{FFE91C4D-2051-40F3-AC9E-665BBED63240}" srcOrd="0" destOrd="0" presId="urn:microsoft.com/office/officeart/2018/2/layout/IconCircleList"/>
    <dgm:cxn modelId="{AC8D1AE1-6AF0-43B4-B253-B218DDA49458}" type="presOf" srcId="{0B1D07D6-DAC9-4137-98EC-0EC4A7669A8F}" destId="{FBB68896-66F2-41D7-B706-5FDFD2471902}" srcOrd="0" destOrd="0" presId="urn:microsoft.com/office/officeart/2018/2/layout/IconCircleList"/>
    <dgm:cxn modelId="{84919EE6-8803-494A-ACDE-29653D376F20}" type="presOf" srcId="{F222BC27-20D0-45FE-BF15-911377BD9953}" destId="{796610BF-0E44-4735-8515-8680F665C6A2}" srcOrd="0" destOrd="0" presId="urn:microsoft.com/office/officeart/2018/2/layout/IconCircleList"/>
    <dgm:cxn modelId="{146513E8-757B-489E-8F51-94DE0B413521}" type="presOf" srcId="{5009A820-8EC5-4CFE-9A47-CF5198840B08}" destId="{5FFB1227-A974-4E12-A26F-E79338171097}" srcOrd="0" destOrd="0" presId="urn:microsoft.com/office/officeart/2018/2/layout/IconCircleList"/>
    <dgm:cxn modelId="{5CDA6BFB-58CF-4F17-B4B9-847CBB0EF32C}" srcId="{03DE1252-47FD-4931-A7F2-ADF72E28FE61}" destId="{5009A820-8EC5-4CFE-9A47-CF5198840B08}" srcOrd="2" destOrd="0" parTransId="{69FBFF70-B48E-4D87-A5EF-DD88F1BA50AA}" sibTransId="{7AE59002-C1C8-4EB3-8CAA-17FC760D3089}"/>
    <dgm:cxn modelId="{CA9092D8-2294-40DD-9BD2-EFFD5D3D312D}" type="presParOf" srcId="{14834ED9-767D-4D5A-A0A5-9EF9871F3995}" destId="{0BC0F22A-1226-4A1B-84B1-D4D16B32C119}" srcOrd="0" destOrd="0" presId="urn:microsoft.com/office/officeart/2018/2/layout/IconCircleList"/>
    <dgm:cxn modelId="{2853A089-E2F0-4D33-83D2-1340229C8D46}" type="presParOf" srcId="{0BC0F22A-1226-4A1B-84B1-D4D16B32C119}" destId="{54D405C7-0277-4A81-B307-281C226B3FF9}" srcOrd="0" destOrd="0" presId="urn:microsoft.com/office/officeart/2018/2/layout/IconCircleList"/>
    <dgm:cxn modelId="{D992473E-A53D-480F-B9A1-53B612923491}" type="presParOf" srcId="{54D405C7-0277-4A81-B307-281C226B3FF9}" destId="{A5116A10-B965-4509-9930-1EC1C78C918E}" srcOrd="0" destOrd="0" presId="urn:microsoft.com/office/officeart/2018/2/layout/IconCircleList"/>
    <dgm:cxn modelId="{5C757A8E-D99A-4FBE-9522-CC87ADECDE7E}" type="presParOf" srcId="{54D405C7-0277-4A81-B307-281C226B3FF9}" destId="{F5535713-66C7-43C5-ABF3-A32DC961A8BF}" srcOrd="1" destOrd="0" presId="urn:microsoft.com/office/officeart/2018/2/layout/IconCircleList"/>
    <dgm:cxn modelId="{BCCE00F5-9193-4A2F-A2FB-96A678F297E0}" type="presParOf" srcId="{54D405C7-0277-4A81-B307-281C226B3FF9}" destId="{D5466546-DF2A-4C7D-883F-BEE8C4E053E3}" srcOrd="2" destOrd="0" presId="urn:microsoft.com/office/officeart/2018/2/layout/IconCircleList"/>
    <dgm:cxn modelId="{8ABA76CD-2312-4316-9748-4086BD102AA4}" type="presParOf" srcId="{54D405C7-0277-4A81-B307-281C226B3FF9}" destId="{AF0B18F7-5240-49BE-8773-C41AD2185D90}" srcOrd="3" destOrd="0" presId="urn:microsoft.com/office/officeart/2018/2/layout/IconCircleList"/>
    <dgm:cxn modelId="{86F9B901-3668-415A-8B5E-C5FF44F8A556}" type="presParOf" srcId="{0BC0F22A-1226-4A1B-84B1-D4D16B32C119}" destId="{FBB68896-66F2-41D7-B706-5FDFD2471902}" srcOrd="1" destOrd="0" presId="urn:microsoft.com/office/officeart/2018/2/layout/IconCircleList"/>
    <dgm:cxn modelId="{5A65AB86-8BD8-4BCA-B44C-44891CD61180}" type="presParOf" srcId="{0BC0F22A-1226-4A1B-84B1-D4D16B32C119}" destId="{C4055248-436E-4C75-9C8E-ABFB45B3F3F0}" srcOrd="2" destOrd="0" presId="urn:microsoft.com/office/officeart/2018/2/layout/IconCircleList"/>
    <dgm:cxn modelId="{22FB41C8-2BD5-43D4-BE3E-0FEAB441A1A3}" type="presParOf" srcId="{C4055248-436E-4C75-9C8E-ABFB45B3F3F0}" destId="{7AA9B8AE-AC22-4D69-91C5-0D8EE83FDF80}" srcOrd="0" destOrd="0" presId="urn:microsoft.com/office/officeart/2018/2/layout/IconCircleList"/>
    <dgm:cxn modelId="{EF22BE7C-C23E-4C7E-871A-39043A17778B}" type="presParOf" srcId="{C4055248-436E-4C75-9C8E-ABFB45B3F3F0}" destId="{B2B30090-4E04-4077-AF59-B796C2B7705E}" srcOrd="1" destOrd="0" presId="urn:microsoft.com/office/officeart/2018/2/layout/IconCircleList"/>
    <dgm:cxn modelId="{18644BD3-4224-4F6F-827B-EB0536CD87B7}" type="presParOf" srcId="{C4055248-436E-4C75-9C8E-ABFB45B3F3F0}" destId="{4AB8BFDA-F608-48D7-91D0-2993E1D3268F}" srcOrd="2" destOrd="0" presId="urn:microsoft.com/office/officeart/2018/2/layout/IconCircleList"/>
    <dgm:cxn modelId="{6F424CEF-D1B5-488F-92AA-58C83A725A5C}" type="presParOf" srcId="{C4055248-436E-4C75-9C8E-ABFB45B3F3F0}" destId="{FFE91C4D-2051-40F3-AC9E-665BBED63240}" srcOrd="3" destOrd="0" presId="urn:microsoft.com/office/officeart/2018/2/layout/IconCircleList"/>
    <dgm:cxn modelId="{FC6E2A0C-7B2A-4E64-B1CF-6DC6ACB25271}" type="presParOf" srcId="{0BC0F22A-1226-4A1B-84B1-D4D16B32C119}" destId="{796610BF-0E44-4735-8515-8680F665C6A2}" srcOrd="3" destOrd="0" presId="urn:microsoft.com/office/officeart/2018/2/layout/IconCircleList"/>
    <dgm:cxn modelId="{F07C8894-2B1B-49D2-86FD-4969B3E394EF}" type="presParOf" srcId="{0BC0F22A-1226-4A1B-84B1-D4D16B32C119}" destId="{AB884AF3-1407-4262-BEF9-E50BCE25CB69}" srcOrd="4" destOrd="0" presId="urn:microsoft.com/office/officeart/2018/2/layout/IconCircleList"/>
    <dgm:cxn modelId="{385B3334-9B9D-41AB-B34E-422462E3C8B5}" type="presParOf" srcId="{AB884AF3-1407-4262-BEF9-E50BCE25CB69}" destId="{451A52EB-D7F9-458A-BB58-61390071B510}" srcOrd="0" destOrd="0" presId="urn:microsoft.com/office/officeart/2018/2/layout/IconCircleList"/>
    <dgm:cxn modelId="{6BB70E5E-A991-4F72-BF2B-1DF01111A496}" type="presParOf" srcId="{AB884AF3-1407-4262-BEF9-E50BCE25CB69}" destId="{98EA6244-9A8E-4E69-B5E0-187850726933}" srcOrd="1" destOrd="0" presId="urn:microsoft.com/office/officeart/2018/2/layout/IconCircleList"/>
    <dgm:cxn modelId="{03D121F3-BD99-4767-BB0D-A371BDEEC62E}" type="presParOf" srcId="{AB884AF3-1407-4262-BEF9-E50BCE25CB69}" destId="{5A76459B-E74E-44B3-8EED-3BBEDB4DA513}" srcOrd="2" destOrd="0" presId="urn:microsoft.com/office/officeart/2018/2/layout/IconCircleList"/>
    <dgm:cxn modelId="{5AC3E654-AD2A-4E11-8A95-F072FB2A48DE}" type="presParOf" srcId="{AB884AF3-1407-4262-BEF9-E50BCE25CB69}" destId="{5FFB1227-A974-4E12-A26F-E79338171097}" srcOrd="3" destOrd="0" presId="urn:microsoft.com/office/officeart/2018/2/layout/IconCircleList"/>
    <dgm:cxn modelId="{0980DDE9-1240-4F95-A0F6-5693164FF7E7}" type="presParOf" srcId="{0BC0F22A-1226-4A1B-84B1-D4D16B32C119}" destId="{49F2A065-C441-4281-BC6A-12C132F3B848}" srcOrd="5" destOrd="0" presId="urn:microsoft.com/office/officeart/2018/2/layout/IconCircleList"/>
    <dgm:cxn modelId="{0FCA400D-9019-458E-8F12-38EEB9C3E859}" type="presParOf" srcId="{0BC0F22A-1226-4A1B-84B1-D4D16B32C119}" destId="{F92C8AF8-ED39-4C0E-B7D3-5F1632F215D4}" srcOrd="6" destOrd="0" presId="urn:microsoft.com/office/officeart/2018/2/layout/IconCircleList"/>
    <dgm:cxn modelId="{63EE28B6-36BD-4E27-98FE-77F5D96FABD4}" type="presParOf" srcId="{F92C8AF8-ED39-4C0E-B7D3-5F1632F215D4}" destId="{CD82432C-8292-45A0-9857-12B690DD898B}" srcOrd="0" destOrd="0" presId="urn:microsoft.com/office/officeart/2018/2/layout/IconCircleList"/>
    <dgm:cxn modelId="{23A77267-7C8F-4133-AE2F-85580E5FDF38}" type="presParOf" srcId="{F92C8AF8-ED39-4C0E-B7D3-5F1632F215D4}" destId="{893DACC3-9AD5-4E7A-A61E-4172850AC7FE}" srcOrd="1" destOrd="0" presId="urn:microsoft.com/office/officeart/2018/2/layout/IconCircleList"/>
    <dgm:cxn modelId="{495FA31B-8A8E-4332-87DA-2A498D5D3AF7}" type="presParOf" srcId="{F92C8AF8-ED39-4C0E-B7D3-5F1632F215D4}" destId="{8CBC50E6-1543-4B71-A825-03D41D1BEB29}" srcOrd="2" destOrd="0" presId="urn:microsoft.com/office/officeart/2018/2/layout/IconCircleList"/>
    <dgm:cxn modelId="{FA4236FE-A5D2-4E3A-83A7-F3D7D7C19135}" type="presParOf" srcId="{F92C8AF8-ED39-4C0E-B7D3-5F1632F215D4}" destId="{A5BA2C69-CF2F-4BB4-8F17-A990A5F5AB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DE1252-47FD-4931-A7F2-ADF72E28FE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624BEC-C8F6-4B88-A037-E3E66782D4C1}">
      <dgm:prSet/>
      <dgm:spPr/>
      <dgm:t>
        <a:bodyPr/>
        <a:lstStyle/>
        <a:p>
          <a:r>
            <a:rPr lang="es-419"/>
            <a:t>Organización de versiones </a:t>
          </a:r>
          <a:endParaRPr lang="en-US"/>
        </a:p>
      </dgm:t>
    </dgm:pt>
    <dgm:pt modelId="{51BD6B05-55C9-4FC8-BFB1-39185355083B}" type="parTrans" cxnId="{990EE4B4-4176-4C55-8790-F20AF9722439}">
      <dgm:prSet/>
      <dgm:spPr/>
      <dgm:t>
        <a:bodyPr/>
        <a:lstStyle/>
        <a:p>
          <a:endParaRPr lang="en-US"/>
        </a:p>
      </dgm:t>
    </dgm:pt>
    <dgm:pt modelId="{0B1D07D6-DAC9-4137-98EC-0EC4A7669A8F}" type="sibTrans" cxnId="{990EE4B4-4176-4C55-8790-F20AF9722439}">
      <dgm:prSet/>
      <dgm:spPr/>
      <dgm:t>
        <a:bodyPr/>
        <a:lstStyle/>
        <a:p>
          <a:endParaRPr lang="en-US"/>
        </a:p>
      </dgm:t>
    </dgm:pt>
    <dgm:pt modelId="{D3C1ED3B-C074-41AE-A1AC-3EAC25CD7AA5}">
      <dgm:prSet/>
      <dgm:spPr/>
      <dgm:t>
        <a:bodyPr/>
        <a:lstStyle/>
        <a:p>
          <a:r>
            <a:rPr lang="es-419"/>
            <a:t>Control del repositorio</a:t>
          </a:r>
          <a:endParaRPr lang="en-US"/>
        </a:p>
      </dgm:t>
    </dgm:pt>
    <dgm:pt modelId="{A7A956BF-FCB8-415E-88B3-0B8B2FE2D1B9}" type="parTrans" cxnId="{65D94380-30B6-4776-A320-C28558C25840}">
      <dgm:prSet/>
      <dgm:spPr/>
      <dgm:t>
        <a:bodyPr/>
        <a:lstStyle/>
        <a:p>
          <a:endParaRPr lang="en-US"/>
        </a:p>
      </dgm:t>
    </dgm:pt>
    <dgm:pt modelId="{F222BC27-20D0-45FE-BF15-911377BD9953}" type="sibTrans" cxnId="{65D94380-30B6-4776-A320-C28558C25840}">
      <dgm:prSet/>
      <dgm:spPr/>
      <dgm:t>
        <a:bodyPr/>
        <a:lstStyle/>
        <a:p>
          <a:endParaRPr lang="en-US"/>
        </a:p>
      </dgm:t>
    </dgm:pt>
    <dgm:pt modelId="{5009A820-8EC5-4CFE-9A47-CF5198840B08}">
      <dgm:prSet/>
      <dgm:spPr/>
      <dgm:t>
        <a:bodyPr/>
        <a:lstStyle/>
        <a:p>
          <a:r>
            <a:rPr lang="es-419"/>
            <a:t>Documentación interna del código</a:t>
          </a:r>
          <a:endParaRPr lang="en-US"/>
        </a:p>
      </dgm:t>
    </dgm:pt>
    <dgm:pt modelId="{69FBFF70-B48E-4D87-A5EF-DD88F1BA50AA}" type="parTrans" cxnId="{5CDA6BFB-58CF-4F17-B4B9-847CBB0EF32C}">
      <dgm:prSet/>
      <dgm:spPr/>
      <dgm:t>
        <a:bodyPr/>
        <a:lstStyle/>
        <a:p>
          <a:endParaRPr lang="en-US"/>
        </a:p>
      </dgm:t>
    </dgm:pt>
    <dgm:pt modelId="{7AE59002-C1C8-4EB3-8CAA-17FC760D3089}" type="sibTrans" cxnId="{5CDA6BFB-58CF-4F17-B4B9-847CBB0EF32C}">
      <dgm:prSet/>
      <dgm:spPr/>
      <dgm:t>
        <a:bodyPr/>
        <a:lstStyle/>
        <a:p>
          <a:endParaRPr lang="en-US"/>
        </a:p>
      </dgm:t>
    </dgm:pt>
    <dgm:pt modelId="{7EC10DC2-54BE-4130-833E-BACC73170367}">
      <dgm:prSet/>
      <dgm:spPr/>
      <dgm:t>
        <a:bodyPr/>
        <a:lstStyle/>
        <a:p>
          <a:r>
            <a:rPr lang="es-419"/>
            <a:t>Organización del código</a:t>
          </a:r>
          <a:endParaRPr lang="en-US"/>
        </a:p>
      </dgm:t>
    </dgm:pt>
    <dgm:pt modelId="{92E08BFE-6174-433A-8204-507C56312C0F}" type="parTrans" cxnId="{AA79FBAE-90B9-411C-B26F-73C922D1C395}">
      <dgm:prSet/>
      <dgm:spPr/>
      <dgm:t>
        <a:bodyPr/>
        <a:lstStyle/>
        <a:p>
          <a:endParaRPr lang="en-US"/>
        </a:p>
      </dgm:t>
    </dgm:pt>
    <dgm:pt modelId="{1AE6D9C1-2629-4DDD-B8E3-CF7A31DC3E42}" type="sibTrans" cxnId="{AA79FBAE-90B9-411C-B26F-73C922D1C395}">
      <dgm:prSet/>
      <dgm:spPr/>
      <dgm:t>
        <a:bodyPr/>
        <a:lstStyle/>
        <a:p>
          <a:endParaRPr lang="en-US"/>
        </a:p>
      </dgm:t>
    </dgm:pt>
    <dgm:pt modelId="{14834ED9-767D-4D5A-A0A5-9EF9871F3995}" type="pres">
      <dgm:prSet presAssocID="{03DE1252-47FD-4931-A7F2-ADF72E28FE61}" presName="root" presStyleCnt="0">
        <dgm:presLayoutVars>
          <dgm:dir/>
          <dgm:resizeHandles val="exact"/>
        </dgm:presLayoutVars>
      </dgm:prSet>
      <dgm:spPr/>
    </dgm:pt>
    <dgm:pt modelId="{0BC0F22A-1226-4A1B-84B1-D4D16B32C119}" type="pres">
      <dgm:prSet presAssocID="{03DE1252-47FD-4931-A7F2-ADF72E28FE61}" presName="container" presStyleCnt="0">
        <dgm:presLayoutVars>
          <dgm:dir/>
          <dgm:resizeHandles val="exact"/>
        </dgm:presLayoutVars>
      </dgm:prSet>
      <dgm:spPr/>
    </dgm:pt>
    <dgm:pt modelId="{54D405C7-0277-4A81-B307-281C226B3FF9}" type="pres">
      <dgm:prSet presAssocID="{AC624BEC-C8F6-4B88-A037-E3E66782D4C1}" presName="compNode" presStyleCnt="0"/>
      <dgm:spPr/>
    </dgm:pt>
    <dgm:pt modelId="{A5116A10-B965-4509-9930-1EC1C78C918E}" type="pres">
      <dgm:prSet presAssocID="{AC624BEC-C8F6-4B88-A037-E3E66782D4C1}" presName="iconBgRect" presStyleLbl="bgShp" presStyleIdx="0" presStyleCnt="4"/>
      <dgm:spPr/>
    </dgm:pt>
    <dgm:pt modelId="{F5535713-66C7-43C5-ABF3-A32DC961A8BF}" type="pres">
      <dgm:prSet presAssocID="{AC624BEC-C8F6-4B88-A037-E3E66782D4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5466546-DF2A-4C7D-883F-BEE8C4E053E3}" type="pres">
      <dgm:prSet presAssocID="{AC624BEC-C8F6-4B88-A037-E3E66782D4C1}" presName="spaceRect" presStyleCnt="0"/>
      <dgm:spPr/>
    </dgm:pt>
    <dgm:pt modelId="{AF0B18F7-5240-49BE-8773-C41AD2185D90}" type="pres">
      <dgm:prSet presAssocID="{AC624BEC-C8F6-4B88-A037-E3E66782D4C1}" presName="textRect" presStyleLbl="revTx" presStyleIdx="0" presStyleCnt="4">
        <dgm:presLayoutVars>
          <dgm:chMax val="1"/>
          <dgm:chPref val="1"/>
        </dgm:presLayoutVars>
      </dgm:prSet>
      <dgm:spPr/>
    </dgm:pt>
    <dgm:pt modelId="{FBB68896-66F2-41D7-B706-5FDFD2471902}" type="pres">
      <dgm:prSet presAssocID="{0B1D07D6-DAC9-4137-98EC-0EC4A7669A8F}" presName="sibTrans" presStyleLbl="sibTrans2D1" presStyleIdx="0" presStyleCnt="0"/>
      <dgm:spPr/>
    </dgm:pt>
    <dgm:pt modelId="{C4055248-436E-4C75-9C8E-ABFB45B3F3F0}" type="pres">
      <dgm:prSet presAssocID="{D3C1ED3B-C074-41AE-A1AC-3EAC25CD7AA5}" presName="compNode" presStyleCnt="0"/>
      <dgm:spPr/>
    </dgm:pt>
    <dgm:pt modelId="{7AA9B8AE-AC22-4D69-91C5-0D8EE83FDF80}" type="pres">
      <dgm:prSet presAssocID="{D3C1ED3B-C074-41AE-A1AC-3EAC25CD7AA5}" presName="iconBgRect" presStyleLbl="bgShp" presStyleIdx="1" presStyleCnt="4"/>
      <dgm:spPr/>
    </dgm:pt>
    <dgm:pt modelId="{B2B30090-4E04-4077-AF59-B796C2B7705E}" type="pres">
      <dgm:prSet presAssocID="{D3C1ED3B-C074-41AE-A1AC-3EAC25CD7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B8BFDA-F608-48D7-91D0-2993E1D3268F}" type="pres">
      <dgm:prSet presAssocID="{D3C1ED3B-C074-41AE-A1AC-3EAC25CD7AA5}" presName="spaceRect" presStyleCnt="0"/>
      <dgm:spPr/>
    </dgm:pt>
    <dgm:pt modelId="{FFE91C4D-2051-40F3-AC9E-665BBED63240}" type="pres">
      <dgm:prSet presAssocID="{D3C1ED3B-C074-41AE-A1AC-3EAC25CD7AA5}" presName="textRect" presStyleLbl="revTx" presStyleIdx="1" presStyleCnt="4">
        <dgm:presLayoutVars>
          <dgm:chMax val="1"/>
          <dgm:chPref val="1"/>
        </dgm:presLayoutVars>
      </dgm:prSet>
      <dgm:spPr/>
    </dgm:pt>
    <dgm:pt modelId="{796610BF-0E44-4735-8515-8680F665C6A2}" type="pres">
      <dgm:prSet presAssocID="{F222BC27-20D0-45FE-BF15-911377BD9953}" presName="sibTrans" presStyleLbl="sibTrans2D1" presStyleIdx="0" presStyleCnt="0"/>
      <dgm:spPr/>
    </dgm:pt>
    <dgm:pt modelId="{AB884AF3-1407-4262-BEF9-E50BCE25CB69}" type="pres">
      <dgm:prSet presAssocID="{5009A820-8EC5-4CFE-9A47-CF5198840B08}" presName="compNode" presStyleCnt="0"/>
      <dgm:spPr/>
    </dgm:pt>
    <dgm:pt modelId="{451A52EB-D7F9-458A-BB58-61390071B510}" type="pres">
      <dgm:prSet presAssocID="{5009A820-8EC5-4CFE-9A47-CF5198840B08}" presName="iconBgRect" presStyleLbl="bgShp" presStyleIdx="2" presStyleCnt="4"/>
      <dgm:spPr/>
    </dgm:pt>
    <dgm:pt modelId="{98EA6244-9A8E-4E69-B5E0-187850726933}" type="pres">
      <dgm:prSet presAssocID="{5009A820-8EC5-4CFE-9A47-CF5198840B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A76459B-E74E-44B3-8EED-3BBEDB4DA513}" type="pres">
      <dgm:prSet presAssocID="{5009A820-8EC5-4CFE-9A47-CF5198840B08}" presName="spaceRect" presStyleCnt="0"/>
      <dgm:spPr/>
    </dgm:pt>
    <dgm:pt modelId="{5FFB1227-A974-4E12-A26F-E79338171097}" type="pres">
      <dgm:prSet presAssocID="{5009A820-8EC5-4CFE-9A47-CF5198840B08}" presName="textRect" presStyleLbl="revTx" presStyleIdx="2" presStyleCnt="4">
        <dgm:presLayoutVars>
          <dgm:chMax val="1"/>
          <dgm:chPref val="1"/>
        </dgm:presLayoutVars>
      </dgm:prSet>
      <dgm:spPr/>
    </dgm:pt>
    <dgm:pt modelId="{49F2A065-C441-4281-BC6A-12C132F3B848}" type="pres">
      <dgm:prSet presAssocID="{7AE59002-C1C8-4EB3-8CAA-17FC760D3089}" presName="sibTrans" presStyleLbl="sibTrans2D1" presStyleIdx="0" presStyleCnt="0"/>
      <dgm:spPr/>
    </dgm:pt>
    <dgm:pt modelId="{F92C8AF8-ED39-4C0E-B7D3-5F1632F215D4}" type="pres">
      <dgm:prSet presAssocID="{7EC10DC2-54BE-4130-833E-BACC73170367}" presName="compNode" presStyleCnt="0"/>
      <dgm:spPr/>
    </dgm:pt>
    <dgm:pt modelId="{CD82432C-8292-45A0-9857-12B690DD898B}" type="pres">
      <dgm:prSet presAssocID="{7EC10DC2-54BE-4130-833E-BACC73170367}" presName="iconBgRect" presStyleLbl="bgShp" presStyleIdx="3" presStyleCnt="4"/>
      <dgm:spPr/>
    </dgm:pt>
    <dgm:pt modelId="{893DACC3-9AD5-4E7A-A61E-4172850AC7FE}" type="pres">
      <dgm:prSet presAssocID="{7EC10DC2-54BE-4130-833E-BACC731703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8CBC50E6-1543-4B71-A825-03D41D1BEB29}" type="pres">
      <dgm:prSet presAssocID="{7EC10DC2-54BE-4130-833E-BACC73170367}" presName="spaceRect" presStyleCnt="0"/>
      <dgm:spPr/>
    </dgm:pt>
    <dgm:pt modelId="{A5BA2C69-CF2F-4BB4-8F17-A990A5F5ABD3}" type="pres">
      <dgm:prSet presAssocID="{7EC10DC2-54BE-4130-833E-BACC731703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8E1C38-C057-4259-AC0E-07C81F3FF08E}" type="presOf" srcId="{AC624BEC-C8F6-4B88-A037-E3E66782D4C1}" destId="{AF0B18F7-5240-49BE-8773-C41AD2185D90}" srcOrd="0" destOrd="0" presId="urn:microsoft.com/office/officeart/2018/2/layout/IconCircleList"/>
    <dgm:cxn modelId="{1D614259-4D71-46C0-9542-FB29BE8950E9}" type="presOf" srcId="{7EC10DC2-54BE-4130-833E-BACC73170367}" destId="{A5BA2C69-CF2F-4BB4-8F17-A990A5F5ABD3}" srcOrd="0" destOrd="0" presId="urn:microsoft.com/office/officeart/2018/2/layout/IconCircleList"/>
    <dgm:cxn modelId="{65D94380-30B6-4776-A320-C28558C25840}" srcId="{03DE1252-47FD-4931-A7F2-ADF72E28FE61}" destId="{D3C1ED3B-C074-41AE-A1AC-3EAC25CD7AA5}" srcOrd="1" destOrd="0" parTransId="{A7A956BF-FCB8-415E-88B3-0B8B2FE2D1B9}" sibTransId="{F222BC27-20D0-45FE-BF15-911377BD9953}"/>
    <dgm:cxn modelId="{3A96D387-6D85-4E1B-8A60-92AA2B720898}" type="presOf" srcId="{03DE1252-47FD-4931-A7F2-ADF72E28FE61}" destId="{14834ED9-767D-4D5A-A0A5-9EF9871F3995}" srcOrd="0" destOrd="0" presId="urn:microsoft.com/office/officeart/2018/2/layout/IconCircleList"/>
    <dgm:cxn modelId="{AA79FBAE-90B9-411C-B26F-73C922D1C395}" srcId="{03DE1252-47FD-4931-A7F2-ADF72E28FE61}" destId="{7EC10DC2-54BE-4130-833E-BACC73170367}" srcOrd="3" destOrd="0" parTransId="{92E08BFE-6174-433A-8204-507C56312C0F}" sibTransId="{1AE6D9C1-2629-4DDD-B8E3-CF7A31DC3E42}"/>
    <dgm:cxn modelId="{990EE4B4-4176-4C55-8790-F20AF9722439}" srcId="{03DE1252-47FD-4931-A7F2-ADF72E28FE61}" destId="{AC624BEC-C8F6-4B88-A037-E3E66782D4C1}" srcOrd="0" destOrd="0" parTransId="{51BD6B05-55C9-4FC8-BFB1-39185355083B}" sibTransId="{0B1D07D6-DAC9-4137-98EC-0EC4A7669A8F}"/>
    <dgm:cxn modelId="{A8E900B5-F1EA-440E-A725-02359F5564E2}" type="presOf" srcId="{7AE59002-C1C8-4EB3-8CAA-17FC760D3089}" destId="{49F2A065-C441-4281-BC6A-12C132F3B848}" srcOrd="0" destOrd="0" presId="urn:microsoft.com/office/officeart/2018/2/layout/IconCircleList"/>
    <dgm:cxn modelId="{57E329C0-7807-4A19-9665-41B29F6BB2EA}" type="presOf" srcId="{D3C1ED3B-C074-41AE-A1AC-3EAC25CD7AA5}" destId="{FFE91C4D-2051-40F3-AC9E-665BBED63240}" srcOrd="0" destOrd="0" presId="urn:microsoft.com/office/officeart/2018/2/layout/IconCircleList"/>
    <dgm:cxn modelId="{AC8D1AE1-6AF0-43B4-B253-B218DDA49458}" type="presOf" srcId="{0B1D07D6-DAC9-4137-98EC-0EC4A7669A8F}" destId="{FBB68896-66F2-41D7-B706-5FDFD2471902}" srcOrd="0" destOrd="0" presId="urn:microsoft.com/office/officeart/2018/2/layout/IconCircleList"/>
    <dgm:cxn modelId="{84919EE6-8803-494A-ACDE-29653D376F20}" type="presOf" srcId="{F222BC27-20D0-45FE-BF15-911377BD9953}" destId="{796610BF-0E44-4735-8515-8680F665C6A2}" srcOrd="0" destOrd="0" presId="urn:microsoft.com/office/officeart/2018/2/layout/IconCircleList"/>
    <dgm:cxn modelId="{146513E8-757B-489E-8F51-94DE0B413521}" type="presOf" srcId="{5009A820-8EC5-4CFE-9A47-CF5198840B08}" destId="{5FFB1227-A974-4E12-A26F-E79338171097}" srcOrd="0" destOrd="0" presId="urn:microsoft.com/office/officeart/2018/2/layout/IconCircleList"/>
    <dgm:cxn modelId="{5CDA6BFB-58CF-4F17-B4B9-847CBB0EF32C}" srcId="{03DE1252-47FD-4931-A7F2-ADF72E28FE61}" destId="{5009A820-8EC5-4CFE-9A47-CF5198840B08}" srcOrd="2" destOrd="0" parTransId="{69FBFF70-B48E-4D87-A5EF-DD88F1BA50AA}" sibTransId="{7AE59002-C1C8-4EB3-8CAA-17FC760D3089}"/>
    <dgm:cxn modelId="{CA9092D8-2294-40DD-9BD2-EFFD5D3D312D}" type="presParOf" srcId="{14834ED9-767D-4D5A-A0A5-9EF9871F3995}" destId="{0BC0F22A-1226-4A1B-84B1-D4D16B32C119}" srcOrd="0" destOrd="0" presId="urn:microsoft.com/office/officeart/2018/2/layout/IconCircleList"/>
    <dgm:cxn modelId="{2853A089-E2F0-4D33-83D2-1340229C8D46}" type="presParOf" srcId="{0BC0F22A-1226-4A1B-84B1-D4D16B32C119}" destId="{54D405C7-0277-4A81-B307-281C226B3FF9}" srcOrd="0" destOrd="0" presId="urn:microsoft.com/office/officeart/2018/2/layout/IconCircleList"/>
    <dgm:cxn modelId="{D992473E-A53D-480F-B9A1-53B612923491}" type="presParOf" srcId="{54D405C7-0277-4A81-B307-281C226B3FF9}" destId="{A5116A10-B965-4509-9930-1EC1C78C918E}" srcOrd="0" destOrd="0" presId="urn:microsoft.com/office/officeart/2018/2/layout/IconCircleList"/>
    <dgm:cxn modelId="{5C757A8E-D99A-4FBE-9522-CC87ADECDE7E}" type="presParOf" srcId="{54D405C7-0277-4A81-B307-281C226B3FF9}" destId="{F5535713-66C7-43C5-ABF3-A32DC961A8BF}" srcOrd="1" destOrd="0" presId="urn:microsoft.com/office/officeart/2018/2/layout/IconCircleList"/>
    <dgm:cxn modelId="{BCCE00F5-9193-4A2F-A2FB-96A678F297E0}" type="presParOf" srcId="{54D405C7-0277-4A81-B307-281C226B3FF9}" destId="{D5466546-DF2A-4C7D-883F-BEE8C4E053E3}" srcOrd="2" destOrd="0" presId="urn:microsoft.com/office/officeart/2018/2/layout/IconCircleList"/>
    <dgm:cxn modelId="{8ABA76CD-2312-4316-9748-4086BD102AA4}" type="presParOf" srcId="{54D405C7-0277-4A81-B307-281C226B3FF9}" destId="{AF0B18F7-5240-49BE-8773-C41AD2185D90}" srcOrd="3" destOrd="0" presId="urn:microsoft.com/office/officeart/2018/2/layout/IconCircleList"/>
    <dgm:cxn modelId="{86F9B901-3668-415A-8B5E-C5FF44F8A556}" type="presParOf" srcId="{0BC0F22A-1226-4A1B-84B1-D4D16B32C119}" destId="{FBB68896-66F2-41D7-B706-5FDFD2471902}" srcOrd="1" destOrd="0" presId="urn:microsoft.com/office/officeart/2018/2/layout/IconCircleList"/>
    <dgm:cxn modelId="{5A65AB86-8BD8-4BCA-B44C-44891CD61180}" type="presParOf" srcId="{0BC0F22A-1226-4A1B-84B1-D4D16B32C119}" destId="{C4055248-436E-4C75-9C8E-ABFB45B3F3F0}" srcOrd="2" destOrd="0" presId="urn:microsoft.com/office/officeart/2018/2/layout/IconCircleList"/>
    <dgm:cxn modelId="{22FB41C8-2BD5-43D4-BE3E-0FEAB441A1A3}" type="presParOf" srcId="{C4055248-436E-4C75-9C8E-ABFB45B3F3F0}" destId="{7AA9B8AE-AC22-4D69-91C5-0D8EE83FDF80}" srcOrd="0" destOrd="0" presId="urn:microsoft.com/office/officeart/2018/2/layout/IconCircleList"/>
    <dgm:cxn modelId="{EF22BE7C-C23E-4C7E-871A-39043A17778B}" type="presParOf" srcId="{C4055248-436E-4C75-9C8E-ABFB45B3F3F0}" destId="{B2B30090-4E04-4077-AF59-B796C2B7705E}" srcOrd="1" destOrd="0" presId="urn:microsoft.com/office/officeart/2018/2/layout/IconCircleList"/>
    <dgm:cxn modelId="{18644BD3-4224-4F6F-827B-EB0536CD87B7}" type="presParOf" srcId="{C4055248-436E-4C75-9C8E-ABFB45B3F3F0}" destId="{4AB8BFDA-F608-48D7-91D0-2993E1D3268F}" srcOrd="2" destOrd="0" presId="urn:microsoft.com/office/officeart/2018/2/layout/IconCircleList"/>
    <dgm:cxn modelId="{6F424CEF-D1B5-488F-92AA-58C83A725A5C}" type="presParOf" srcId="{C4055248-436E-4C75-9C8E-ABFB45B3F3F0}" destId="{FFE91C4D-2051-40F3-AC9E-665BBED63240}" srcOrd="3" destOrd="0" presId="urn:microsoft.com/office/officeart/2018/2/layout/IconCircleList"/>
    <dgm:cxn modelId="{FC6E2A0C-7B2A-4E64-B1CF-6DC6ACB25271}" type="presParOf" srcId="{0BC0F22A-1226-4A1B-84B1-D4D16B32C119}" destId="{796610BF-0E44-4735-8515-8680F665C6A2}" srcOrd="3" destOrd="0" presId="urn:microsoft.com/office/officeart/2018/2/layout/IconCircleList"/>
    <dgm:cxn modelId="{F07C8894-2B1B-49D2-86FD-4969B3E394EF}" type="presParOf" srcId="{0BC0F22A-1226-4A1B-84B1-D4D16B32C119}" destId="{AB884AF3-1407-4262-BEF9-E50BCE25CB69}" srcOrd="4" destOrd="0" presId="urn:microsoft.com/office/officeart/2018/2/layout/IconCircleList"/>
    <dgm:cxn modelId="{385B3334-9B9D-41AB-B34E-422462E3C8B5}" type="presParOf" srcId="{AB884AF3-1407-4262-BEF9-E50BCE25CB69}" destId="{451A52EB-D7F9-458A-BB58-61390071B510}" srcOrd="0" destOrd="0" presId="urn:microsoft.com/office/officeart/2018/2/layout/IconCircleList"/>
    <dgm:cxn modelId="{6BB70E5E-A991-4F72-BF2B-1DF01111A496}" type="presParOf" srcId="{AB884AF3-1407-4262-BEF9-E50BCE25CB69}" destId="{98EA6244-9A8E-4E69-B5E0-187850726933}" srcOrd="1" destOrd="0" presId="urn:microsoft.com/office/officeart/2018/2/layout/IconCircleList"/>
    <dgm:cxn modelId="{03D121F3-BD99-4767-BB0D-A371BDEEC62E}" type="presParOf" srcId="{AB884AF3-1407-4262-BEF9-E50BCE25CB69}" destId="{5A76459B-E74E-44B3-8EED-3BBEDB4DA513}" srcOrd="2" destOrd="0" presId="urn:microsoft.com/office/officeart/2018/2/layout/IconCircleList"/>
    <dgm:cxn modelId="{5AC3E654-AD2A-4E11-8A95-F072FB2A48DE}" type="presParOf" srcId="{AB884AF3-1407-4262-BEF9-E50BCE25CB69}" destId="{5FFB1227-A974-4E12-A26F-E79338171097}" srcOrd="3" destOrd="0" presId="urn:microsoft.com/office/officeart/2018/2/layout/IconCircleList"/>
    <dgm:cxn modelId="{0980DDE9-1240-4F95-A0F6-5693164FF7E7}" type="presParOf" srcId="{0BC0F22A-1226-4A1B-84B1-D4D16B32C119}" destId="{49F2A065-C441-4281-BC6A-12C132F3B848}" srcOrd="5" destOrd="0" presId="urn:microsoft.com/office/officeart/2018/2/layout/IconCircleList"/>
    <dgm:cxn modelId="{0FCA400D-9019-458E-8F12-38EEB9C3E859}" type="presParOf" srcId="{0BC0F22A-1226-4A1B-84B1-D4D16B32C119}" destId="{F92C8AF8-ED39-4C0E-B7D3-5F1632F215D4}" srcOrd="6" destOrd="0" presId="urn:microsoft.com/office/officeart/2018/2/layout/IconCircleList"/>
    <dgm:cxn modelId="{63EE28B6-36BD-4E27-98FE-77F5D96FABD4}" type="presParOf" srcId="{F92C8AF8-ED39-4C0E-B7D3-5F1632F215D4}" destId="{CD82432C-8292-45A0-9857-12B690DD898B}" srcOrd="0" destOrd="0" presId="urn:microsoft.com/office/officeart/2018/2/layout/IconCircleList"/>
    <dgm:cxn modelId="{23A77267-7C8F-4133-AE2F-85580E5FDF38}" type="presParOf" srcId="{F92C8AF8-ED39-4C0E-B7D3-5F1632F215D4}" destId="{893DACC3-9AD5-4E7A-A61E-4172850AC7FE}" srcOrd="1" destOrd="0" presId="urn:microsoft.com/office/officeart/2018/2/layout/IconCircleList"/>
    <dgm:cxn modelId="{495FA31B-8A8E-4332-87DA-2A498D5D3AF7}" type="presParOf" srcId="{F92C8AF8-ED39-4C0E-B7D3-5F1632F215D4}" destId="{8CBC50E6-1543-4B71-A825-03D41D1BEB29}" srcOrd="2" destOrd="0" presId="urn:microsoft.com/office/officeart/2018/2/layout/IconCircleList"/>
    <dgm:cxn modelId="{FA4236FE-A5D2-4E3A-83A7-F3D7D7C19135}" type="presParOf" srcId="{F92C8AF8-ED39-4C0E-B7D3-5F1632F215D4}" destId="{A5BA2C69-CF2F-4BB4-8F17-A990A5F5AB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DE1252-47FD-4931-A7F2-ADF72E28FE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624BEC-C8F6-4B88-A037-E3E66782D4C1}">
      <dgm:prSet/>
      <dgm:spPr/>
      <dgm:t>
        <a:bodyPr/>
        <a:lstStyle/>
        <a:p>
          <a:r>
            <a:rPr lang="en-US" dirty="0"/>
            <a:t>Creación</a:t>
          </a:r>
          <a:r>
            <a:rPr lang="en-US" baseline="0" dirty="0"/>
            <a:t> del plan de pruebas </a:t>
          </a:r>
          <a:endParaRPr lang="en-US" dirty="0"/>
        </a:p>
      </dgm:t>
    </dgm:pt>
    <dgm:pt modelId="{51BD6B05-55C9-4FC8-BFB1-39185355083B}" type="parTrans" cxnId="{990EE4B4-4176-4C55-8790-F20AF9722439}">
      <dgm:prSet/>
      <dgm:spPr/>
      <dgm:t>
        <a:bodyPr/>
        <a:lstStyle/>
        <a:p>
          <a:endParaRPr lang="en-US"/>
        </a:p>
      </dgm:t>
    </dgm:pt>
    <dgm:pt modelId="{0B1D07D6-DAC9-4137-98EC-0EC4A7669A8F}" type="sibTrans" cxnId="{990EE4B4-4176-4C55-8790-F20AF9722439}">
      <dgm:prSet/>
      <dgm:spPr/>
      <dgm:t>
        <a:bodyPr/>
        <a:lstStyle/>
        <a:p>
          <a:endParaRPr lang="en-US"/>
        </a:p>
      </dgm:t>
    </dgm:pt>
    <dgm:pt modelId="{D3C1ED3B-C074-41AE-A1AC-3EAC25CD7AA5}">
      <dgm:prSet/>
      <dgm:spPr/>
      <dgm:t>
        <a:bodyPr/>
        <a:lstStyle/>
        <a:p>
          <a:r>
            <a:rPr lang="es-419"/>
            <a:t>Ejecución de los casos de prueba</a:t>
          </a:r>
          <a:endParaRPr lang="en-US"/>
        </a:p>
      </dgm:t>
    </dgm:pt>
    <dgm:pt modelId="{A7A956BF-FCB8-415E-88B3-0B8B2FE2D1B9}" type="parTrans" cxnId="{65D94380-30B6-4776-A320-C28558C25840}">
      <dgm:prSet/>
      <dgm:spPr/>
      <dgm:t>
        <a:bodyPr/>
        <a:lstStyle/>
        <a:p>
          <a:endParaRPr lang="en-US"/>
        </a:p>
      </dgm:t>
    </dgm:pt>
    <dgm:pt modelId="{F222BC27-20D0-45FE-BF15-911377BD9953}" type="sibTrans" cxnId="{65D94380-30B6-4776-A320-C28558C25840}">
      <dgm:prSet/>
      <dgm:spPr/>
      <dgm:t>
        <a:bodyPr/>
        <a:lstStyle/>
        <a:p>
          <a:endParaRPr lang="en-US"/>
        </a:p>
      </dgm:t>
    </dgm:pt>
    <dgm:pt modelId="{5009A820-8EC5-4CFE-9A47-CF5198840B08}">
      <dgm:prSet/>
      <dgm:spPr/>
      <dgm:t>
        <a:bodyPr/>
        <a:lstStyle/>
        <a:p>
          <a:r>
            <a:rPr lang="es-419"/>
            <a:t>Análisis de los requisitos funcionales del proyecto</a:t>
          </a:r>
          <a:endParaRPr lang="en-US"/>
        </a:p>
      </dgm:t>
    </dgm:pt>
    <dgm:pt modelId="{69FBFF70-B48E-4D87-A5EF-DD88F1BA50AA}" type="parTrans" cxnId="{5CDA6BFB-58CF-4F17-B4B9-847CBB0EF32C}">
      <dgm:prSet/>
      <dgm:spPr/>
      <dgm:t>
        <a:bodyPr/>
        <a:lstStyle/>
        <a:p>
          <a:endParaRPr lang="en-US"/>
        </a:p>
      </dgm:t>
    </dgm:pt>
    <dgm:pt modelId="{7AE59002-C1C8-4EB3-8CAA-17FC760D3089}" type="sibTrans" cxnId="{5CDA6BFB-58CF-4F17-B4B9-847CBB0EF32C}">
      <dgm:prSet/>
      <dgm:spPr/>
      <dgm:t>
        <a:bodyPr/>
        <a:lstStyle/>
        <a:p>
          <a:endParaRPr lang="en-US"/>
        </a:p>
      </dgm:t>
    </dgm:pt>
    <dgm:pt modelId="{7EC10DC2-54BE-4130-833E-BACC73170367}">
      <dgm:prSet/>
      <dgm:spPr/>
      <dgm:t>
        <a:bodyPr/>
        <a:lstStyle/>
        <a:p>
          <a:r>
            <a:rPr lang="es-419"/>
            <a:t>Análisis de rendimiento del proyecto</a:t>
          </a:r>
          <a:endParaRPr lang="en-US"/>
        </a:p>
      </dgm:t>
    </dgm:pt>
    <dgm:pt modelId="{92E08BFE-6174-433A-8204-507C56312C0F}" type="parTrans" cxnId="{AA79FBAE-90B9-411C-B26F-73C922D1C395}">
      <dgm:prSet/>
      <dgm:spPr/>
      <dgm:t>
        <a:bodyPr/>
        <a:lstStyle/>
        <a:p>
          <a:endParaRPr lang="en-US"/>
        </a:p>
      </dgm:t>
    </dgm:pt>
    <dgm:pt modelId="{1AE6D9C1-2629-4DDD-B8E3-CF7A31DC3E42}" type="sibTrans" cxnId="{AA79FBAE-90B9-411C-B26F-73C922D1C395}">
      <dgm:prSet/>
      <dgm:spPr/>
      <dgm:t>
        <a:bodyPr/>
        <a:lstStyle/>
        <a:p>
          <a:endParaRPr lang="en-US"/>
        </a:p>
      </dgm:t>
    </dgm:pt>
    <dgm:pt modelId="{14834ED9-767D-4D5A-A0A5-9EF9871F3995}" type="pres">
      <dgm:prSet presAssocID="{03DE1252-47FD-4931-A7F2-ADF72E28FE61}" presName="root" presStyleCnt="0">
        <dgm:presLayoutVars>
          <dgm:dir/>
          <dgm:resizeHandles val="exact"/>
        </dgm:presLayoutVars>
      </dgm:prSet>
      <dgm:spPr/>
    </dgm:pt>
    <dgm:pt modelId="{0BC0F22A-1226-4A1B-84B1-D4D16B32C119}" type="pres">
      <dgm:prSet presAssocID="{03DE1252-47FD-4931-A7F2-ADF72E28FE61}" presName="container" presStyleCnt="0">
        <dgm:presLayoutVars>
          <dgm:dir/>
          <dgm:resizeHandles val="exact"/>
        </dgm:presLayoutVars>
      </dgm:prSet>
      <dgm:spPr/>
    </dgm:pt>
    <dgm:pt modelId="{54D405C7-0277-4A81-B307-281C226B3FF9}" type="pres">
      <dgm:prSet presAssocID="{AC624BEC-C8F6-4B88-A037-E3E66782D4C1}" presName="compNode" presStyleCnt="0"/>
      <dgm:spPr/>
    </dgm:pt>
    <dgm:pt modelId="{A5116A10-B965-4509-9930-1EC1C78C918E}" type="pres">
      <dgm:prSet presAssocID="{AC624BEC-C8F6-4B88-A037-E3E66782D4C1}" presName="iconBgRect" presStyleLbl="bgShp" presStyleIdx="0" presStyleCnt="4"/>
      <dgm:spPr/>
    </dgm:pt>
    <dgm:pt modelId="{F5535713-66C7-43C5-ABF3-A32DC961A8BF}" type="pres">
      <dgm:prSet presAssocID="{AC624BEC-C8F6-4B88-A037-E3E66782D4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5466546-DF2A-4C7D-883F-BEE8C4E053E3}" type="pres">
      <dgm:prSet presAssocID="{AC624BEC-C8F6-4B88-A037-E3E66782D4C1}" presName="spaceRect" presStyleCnt="0"/>
      <dgm:spPr/>
    </dgm:pt>
    <dgm:pt modelId="{AF0B18F7-5240-49BE-8773-C41AD2185D90}" type="pres">
      <dgm:prSet presAssocID="{AC624BEC-C8F6-4B88-A037-E3E66782D4C1}" presName="textRect" presStyleLbl="revTx" presStyleIdx="0" presStyleCnt="4">
        <dgm:presLayoutVars>
          <dgm:chMax val="1"/>
          <dgm:chPref val="1"/>
        </dgm:presLayoutVars>
      </dgm:prSet>
      <dgm:spPr/>
    </dgm:pt>
    <dgm:pt modelId="{FBB68896-66F2-41D7-B706-5FDFD2471902}" type="pres">
      <dgm:prSet presAssocID="{0B1D07D6-DAC9-4137-98EC-0EC4A7669A8F}" presName="sibTrans" presStyleLbl="sibTrans2D1" presStyleIdx="0" presStyleCnt="0"/>
      <dgm:spPr/>
    </dgm:pt>
    <dgm:pt modelId="{C4055248-436E-4C75-9C8E-ABFB45B3F3F0}" type="pres">
      <dgm:prSet presAssocID="{D3C1ED3B-C074-41AE-A1AC-3EAC25CD7AA5}" presName="compNode" presStyleCnt="0"/>
      <dgm:spPr/>
    </dgm:pt>
    <dgm:pt modelId="{7AA9B8AE-AC22-4D69-91C5-0D8EE83FDF80}" type="pres">
      <dgm:prSet presAssocID="{D3C1ED3B-C074-41AE-A1AC-3EAC25CD7AA5}" presName="iconBgRect" presStyleLbl="bgShp" presStyleIdx="1" presStyleCnt="4"/>
      <dgm:spPr/>
    </dgm:pt>
    <dgm:pt modelId="{B2B30090-4E04-4077-AF59-B796C2B7705E}" type="pres">
      <dgm:prSet presAssocID="{D3C1ED3B-C074-41AE-A1AC-3EAC25CD7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4AB8BFDA-F608-48D7-91D0-2993E1D3268F}" type="pres">
      <dgm:prSet presAssocID="{D3C1ED3B-C074-41AE-A1AC-3EAC25CD7AA5}" presName="spaceRect" presStyleCnt="0"/>
      <dgm:spPr/>
    </dgm:pt>
    <dgm:pt modelId="{FFE91C4D-2051-40F3-AC9E-665BBED63240}" type="pres">
      <dgm:prSet presAssocID="{D3C1ED3B-C074-41AE-A1AC-3EAC25CD7AA5}" presName="textRect" presStyleLbl="revTx" presStyleIdx="1" presStyleCnt="4">
        <dgm:presLayoutVars>
          <dgm:chMax val="1"/>
          <dgm:chPref val="1"/>
        </dgm:presLayoutVars>
      </dgm:prSet>
      <dgm:spPr/>
    </dgm:pt>
    <dgm:pt modelId="{796610BF-0E44-4735-8515-8680F665C6A2}" type="pres">
      <dgm:prSet presAssocID="{F222BC27-20D0-45FE-BF15-911377BD9953}" presName="sibTrans" presStyleLbl="sibTrans2D1" presStyleIdx="0" presStyleCnt="0"/>
      <dgm:spPr/>
    </dgm:pt>
    <dgm:pt modelId="{AB884AF3-1407-4262-BEF9-E50BCE25CB69}" type="pres">
      <dgm:prSet presAssocID="{5009A820-8EC5-4CFE-9A47-CF5198840B08}" presName="compNode" presStyleCnt="0"/>
      <dgm:spPr/>
    </dgm:pt>
    <dgm:pt modelId="{451A52EB-D7F9-458A-BB58-61390071B510}" type="pres">
      <dgm:prSet presAssocID="{5009A820-8EC5-4CFE-9A47-CF5198840B08}" presName="iconBgRect" presStyleLbl="bgShp" presStyleIdx="2" presStyleCnt="4"/>
      <dgm:spPr/>
    </dgm:pt>
    <dgm:pt modelId="{98EA6244-9A8E-4E69-B5E0-187850726933}" type="pres">
      <dgm:prSet presAssocID="{5009A820-8EC5-4CFE-9A47-CF5198840B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5A76459B-E74E-44B3-8EED-3BBEDB4DA513}" type="pres">
      <dgm:prSet presAssocID="{5009A820-8EC5-4CFE-9A47-CF5198840B08}" presName="spaceRect" presStyleCnt="0"/>
      <dgm:spPr/>
    </dgm:pt>
    <dgm:pt modelId="{5FFB1227-A974-4E12-A26F-E79338171097}" type="pres">
      <dgm:prSet presAssocID="{5009A820-8EC5-4CFE-9A47-CF5198840B08}" presName="textRect" presStyleLbl="revTx" presStyleIdx="2" presStyleCnt="4">
        <dgm:presLayoutVars>
          <dgm:chMax val="1"/>
          <dgm:chPref val="1"/>
        </dgm:presLayoutVars>
      </dgm:prSet>
      <dgm:spPr/>
    </dgm:pt>
    <dgm:pt modelId="{49F2A065-C441-4281-BC6A-12C132F3B848}" type="pres">
      <dgm:prSet presAssocID="{7AE59002-C1C8-4EB3-8CAA-17FC760D3089}" presName="sibTrans" presStyleLbl="sibTrans2D1" presStyleIdx="0" presStyleCnt="0"/>
      <dgm:spPr/>
    </dgm:pt>
    <dgm:pt modelId="{F92C8AF8-ED39-4C0E-B7D3-5F1632F215D4}" type="pres">
      <dgm:prSet presAssocID="{7EC10DC2-54BE-4130-833E-BACC73170367}" presName="compNode" presStyleCnt="0"/>
      <dgm:spPr/>
    </dgm:pt>
    <dgm:pt modelId="{CD82432C-8292-45A0-9857-12B690DD898B}" type="pres">
      <dgm:prSet presAssocID="{7EC10DC2-54BE-4130-833E-BACC73170367}" presName="iconBgRect" presStyleLbl="bgShp" presStyleIdx="3" presStyleCnt="4"/>
      <dgm:spPr/>
    </dgm:pt>
    <dgm:pt modelId="{893DACC3-9AD5-4E7A-A61E-4172850AC7FE}" type="pres">
      <dgm:prSet presAssocID="{7EC10DC2-54BE-4130-833E-BACC731703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StickCurve"/>
        </a:ext>
      </dgm:extLst>
    </dgm:pt>
    <dgm:pt modelId="{8CBC50E6-1543-4B71-A825-03D41D1BEB29}" type="pres">
      <dgm:prSet presAssocID="{7EC10DC2-54BE-4130-833E-BACC73170367}" presName="spaceRect" presStyleCnt="0"/>
      <dgm:spPr/>
    </dgm:pt>
    <dgm:pt modelId="{A5BA2C69-CF2F-4BB4-8F17-A990A5F5ABD3}" type="pres">
      <dgm:prSet presAssocID="{7EC10DC2-54BE-4130-833E-BACC731703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8E1C38-C057-4259-AC0E-07C81F3FF08E}" type="presOf" srcId="{AC624BEC-C8F6-4B88-A037-E3E66782D4C1}" destId="{AF0B18F7-5240-49BE-8773-C41AD2185D90}" srcOrd="0" destOrd="0" presId="urn:microsoft.com/office/officeart/2018/2/layout/IconCircleList"/>
    <dgm:cxn modelId="{1D614259-4D71-46C0-9542-FB29BE8950E9}" type="presOf" srcId="{7EC10DC2-54BE-4130-833E-BACC73170367}" destId="{A5BA2C69-CF2F-4BB4-8F17-A990A5F5ABD3}" srcOrd="0" destOrd="0" presId="urn:microsoft.com/office/officeart/2018/2/layout/IconCircleList"/>
    <dgm:cxn modelId="{65D94380-30B6-4776-A320-C28558C25840}" srcId="{03DE1252-47FD-4931-A7F2-ADF72E28FE61}" destId="{D3C1ED3B-C074-41AE-A1AC-3EAC25CD7AA5}" srcOrd="1" destOrd="0" parTransId="{A7A956BF-FCB8-415E-88B3-0B8B2FE2D1B9}" sibTransId="{F222BC27-20D0-45FE-BF15-911377BD9953}"/>
    <dgm:cxn modelId="{3A96D387-6D85-4E1B-8A60-92AA2B720898}" type="presOf" srcId="{03DE1252-47FD-4931-A7F2-ADF72E28FE61}" destId="{14834ED9-767D-4D5A-A0A5-9EF9871F3995}" srcOrd="0" destOrd="0" presId="urn:microsoft.com/office/officeart/2018/2/layout/IconCircleList"/>
    <dgm:cxn modelId="{AA79FBAE-90B9-411C-B26F-73C922D1C395}" srcId="{03DE1252-47FD-4931-A7F2-ADF72E28FE61}" destId="{7EC10DC2-54BE-4130-833E-BACC73170367}" srcOrd="3" destOrd="0" parTransId="{92E08BFE-6174-433A-8204-507C56312C0F}" sibTransId="{1AE6D9C1-2629-4DDD-B8E3-CF7A31DC3E42}"/>
    <dgm:cxn modelId="{990EE4B4-4176-4C55-8790-F20AF9722439}" srcId="{03DE1252-47FD-4931-A7F2-ADF72E28FE61}" destId="{AC624BEC-C8F6-4B88-A037-E3E66782D4C1}" srcOrd="0" destOrd="0" parTransId="{51BD6B05-55C9-4FC8-BFB1-39185355083B}" sibTransId="{0B1D07D6-DAC9-4137-98EC-0EC4A7669A8F}"/>
    <dgm:cxn modelId="{A8E900B5-F1EA-440E-A725-02359F5564E2}" type="presOf" srcId="{7AE59002-C1C8-4EB3-8CAA-17FC760D3089}" destId="{49F2A065-C441-4281-BC6A-12C132F3B848}" srcOrd="0" destOrd="0" presId="urn:microsoft.com/office/officeart/2018/2/layout/IconCircleList"/>
    <dgm:cxn modelId="{57E329C0-7807-4A19-9665-41B29F6BB2EA}" type="presOf" srcId="{D3C1ED3B-C074-41AE-A1AC-3EAC25CD7AA5}" destId="{FFE91C4D-2051-40F3-AC9E-665BBED63240}" srcOrd="0" destOrd="0" presId="urn:microsoft.com/office/officeart/2018/2/layout/IconCircleList"/>
    <dgm:cxn modelId="{AC8D1AE1-6AF0-43B4-B253-B218DDA49458}" type="presOf" srcId="{0B1D07D6-DAC9-4137-98EC-0EC4A7669A8F}" destId="{FBB68896-66F2-41D7-B706-5FDFD2471902}" srcOrd="0" destOrd="0" presId="urn:microsoft.com/office/officeart/2018/2/layout/IconCircleList"/>
    <dgm:cxn modelId="{84919EE6-8803-494A-ACDE-29653D376F20}" type="presOf" srcId="{F222BC27-20D0-45FE-BF15-911377BD9953}" destId="{796610BF-0E44-4735-8515-8680F665C6A2}" srcOrd="0" destOrd="0" presId="urn:microsoft.com/office/officeart/2018/2/layout/IconCircleList"/>
    <dgm:cxn modelId="{146513E8-757B-489E-8F51-94DE0B413521}" type="presOf" srcId="{5009A820-8EC5-4CFE-9A47-CF5198840B08}" destId="{5FFB1227-A974-4E12-A26F-E79338171097}" srcOrd="0" destOrd="0" presId="urn:microsoft.com/office/officeart/2018/2/layout/IconCircleList"/>
    <dgm:cxn modelId="{5CDA6BFB-58CF-4F17-B4B9-847CBB0EF32C}" srcId="{03DE1252-47FD-4931-A7F2-ADF72E28FE61}" destId="{5009A820-8EC5-4CFE-9A47-CF5198840B08}" srcOrd="2" destOrd="0" parTransId="{69FBFF70-B48E-4D87-A5EF-DD88F1BA50AA}" sibTransId="{7AE59002-C1C8-4EB3-8CAA-17FC760D3089}"/>
    <dgm:cxn modelId="{CA9092D8-2294-40DD-9BD2-EFFD5D3D312D}" type="presParOf" srcId="{14834ED9-767D-4D5A-A0A5-9EF9871F3995}" destId="{0BC0F22A-1226-4A1B-84B1-D4D16B32C119}" srcOrd="0" destOrd="0" presId="urn:microsoft.com/office/officeart/2018/2/layout/IconCircleList"/>
    <dgm:cxn modelId="{2853A089-E2F0-4D33-83D2-1340229C8D46}" type="presParOf" srcId="{0BC0F22A-1226-4A1B-84B1-D4D16B32C119}" destId="{54D405C7-0277-4A81-B307-281C226B3FF9}" srcOrd="0" destOrd="0" presId="urn:microsoft.com/office/officeart/2018/2/layout/IconCircleList"/>
    <dgm:cxn modelId="{D992473E-A53D-480F-B9A1-53B612923491}" type="presParOf" srcId="{54D405C7-0277-4A81-B307-281C226B3FF9}" destId="{A5116A10-B965-4509-9930-1EC1C78C918E}" srcOrd="0" destOrd="0" presId="urn:microsoft.com/office/officeart/2018/2/layout/IconCircleList"/>
    <dgm:cxn modelId="{5C757A8E-D99A-4FBE-9522-CC87ADECDE7E}" type="presParOf" srcId="{54D405C7-0277-4A81-B307-281C226B3FF9}" destId="{F5535713-66C7-43C5-ABF3-A32DC961A8BF}" srcOrd="1" destOrd="0" presId="urn:microsoft.com/office/officeart/2018/2/layout/IconCircleList"/>
    <dgm:cxn modelId="{BCCE00F5-9193-4A2F-A2FB-96A678F297E0}" type="presParOf" srcId="{54D405C7-0277-4A81-B307-281C226B3FF9}" destId="{D5466546-DF2A-4C7D-883F-BEE8C4E053E3}" srcOrd="2" destOrd="0" presId="urn:microsoft.com/office/officeart/2018/2/layout/IconCircleList"/>
    <dgm:cxn modelId="{8ABA76CD-2312-4316-9748-4086BD102AA4}" type="presParOf" srcId="{54D405C7-0277-4A81-B307-281C226B3FF9}" destId="{AF0B18F7-5240-49BE-8773-C41AD2185D90}" srcOrd="3" destOrd="0" presId="urn:microsoft.com/office/officeart/2018/2/layout/IconCircleList"/>
    <dgm:cxn modelId="{86F9B901-3668-415A-8B5E-C5FF44F8A556}" type="presParOf" srcId="{0BC0F22A-1226-4A1B-84B1-D4D16B32C119}" destId="{FBB68896-66F2-41D7-B706-5FDFD2471902}" srcOrd="1" destOrd="0" presId="urn:microsoft.com/office/officeart/2018/2/layout/IconCircleList"/>
    <dgm:cxn modelId="{5A65AB86-8BD8-4BCA-B44C-44891CD61180}" type="presParOf" srcId="{0BC0F22A-1226-4A1B-84B1-D4D16B32C119}" destId="{C4055248-436E-4C75-9C8E-ABFB45B3F3F0}" srcOrd="2" destOrd="0" presId="urn:microsoft.com/office/officeart/2018/2/layout/IconCircleList"/>
    <dgm:cxn modelId="{22FB41C8-2BD5-43D4-BE3E-0FEAB441A1A3}" type="presParOf" srcId="{C4055248-436E-4C75-9C8E-ABFB45B3F3F0}" destId="{7AA9B8AE-AC22-4D69-91C5-0D8EE83FDF80}" srcOrd="0" destOrd="0" presId="urn:microsoft.com/office/officeart/2018/2/layout/IconCircleList"/>
    <dgm:cxn modelId="{EF22BE7C-C23E-4C7E-871A-39043A17778B}" type="presParOf" srcId="{C4055248-436E-4C75-9C8E-ABFB45B3F3F0}" destId="{B2B30090-4E04-4077-AF59-B796C2B7705E}" srcOrd="1" destOrd="0" presId="urn:microsoft.com/office/officeart/2018/2/layout/IconCircleList"/>
    <dgm:cxn modelId="{18644BD3-4224-4F6F-827B-EB0536CD87B7}" type="presParOf" srcId="{C4055248-436E-4C75-9C8E-ABFB45B3F3F0}" destId="{4AB8BFDA-F608-48D7-91D0-2993E1D3268F}" srcOrd="2" destOrd="0" presId="urn:microsoft.com/office/officeart/2018/2/layout/IconCircleList"/>
    <dgm:cxn modelId="{6F424CEF-D1B5-488F-92AA-58C83A725A5C}" type="presParOf" srcId="{C4055248-436E-4C75-9C8E-ABFB45B3F3F0}" destId="{FFE91C4D-2051-40F3-AC9E-665BBED63240}" srcOrd="3" destOrd="0" presId="urn:microsoft.com/office/officeart/2018/2/layout/IconCircleList"/>
    <dgm:cxn modelId="{FC6E2A0C-7B2A-4E64-B1CF-6DC6ACB25271}" type="presParOf" srcId="{0BC0F22A-1226-4A1B-84B1-D4D16B32C119}" destId="{796610BF-0E44-4735-8515-8680F665C6A2}" srcOrd="3" destOrd="0" presId="urn:microsoft.com/office/officeart/2018/2/layout/IconCircleList"/>
    <dgm:cxn modelId="{F07C8894-2B1B-49D2-86FD-4969B3E394EF}" type="presParOf" srcId="{0BC0F22A-1226-4A1B-84B1-D4D16B32C119}" destId="{AB884AF3-1407-4262-BEF9-E50BCE25CB69}" srcOrd="4" destOrd="0" presId="urn:microsoft.com/office/officeart/2018/2/layout/IconCircleList"/>
    <dgm:cxn modelId="{385B3334-9B9D-41AB-B34E-422462E3C8B5}" type="presParOf" srcId="{AB884AF3-1407-4262-BEF9-E50BCE25CB69}" destId="{451A52EB-D7F9-458A-BB58-61390071B510}" srcOrd="0" destOrd="0" presId="urn:microsoft.com/office/officeart/2018/2/layout/IconCircleList"/>
    <dgm:cxn modelId="{6BB70E5E-A991-4F72-BF2B-1DF01111A496}" type="presParOf" srcId="{AB884AF3-1407-4262-BEF9-E50BCE25CB69}" destId="{98EA6244-9A8E-4E69-B5E0-187850726933}" srcOrd="1" destOrd="0" presId="urn:microsoft.com/office/officeart/2018/2/layout/IconCircleList"/>
    <dgm:cxn modelId="{03D121F3-BD99-4767-BB0D-A371BDEEC62E}" type="presParOf" srcId="{AB884AF3-1407-4262-BEF9-E50BCE25CB69}" destId="{5A76459B-E74E-44B3-8EED-3BBEDB4DA513}" srcOrd="2" destOrd="0" presId="urn:microsoft.com/office/officeart/2018/2/layout/IconCircleList"/>
    <dgm:cxn modelId="{5AC3E654-AD2A-4E11-8A95-F072FB2A48DE}" type="presParOf" srcId="{AB884AF3-1407-4262-BEF9-E50BCE25CB69}" destId="{5FFB1227-A974-4E12-A26F-E79338171097}" srcOrd="3" destOrd="0" presId="urn:microsoft.com/office/officeart/2018/2/layout/IconCircleList"/>
    <dgm:cxn modelId="{0980DDE9-1240-4F95-A0F6-5693164FF7E7}" type="presParOf" srcId="{0BC0F22A-1226-4A1B-84B1-D4D16B32C119}" destId="{49F2A065-C441-4281-BC6A-12C132F3B848}" srcOrd="5" destOrd="0" presId="urn:microsoft.com/office/officeart/2018/2/layout/IconCircleList"/>
    <dgm:cxn modelId="{0FCA400D-9019-458E-8F12-38EEB9C3E859}" type="presParOf" srcId="{0BC0F22A-1226-4A1B-84B1-D4D16B32C119}" destId="{F92C8AF8-ED39-4C0E-B7D3-5F1632F215D4}" srcOrd="6" destOrd="0" presId="urn:microsoft.com/office/officeart/2018/2/layout/IconCircleList"/>
    <dgm:cxn modelId="{63EE28B6-36BD-4E27-98FE-77F5D96FABD4}" type="presParOf" srcId="{F92C8AF8-ED39-4C0E-B7D3-5F1632F215D4}" destId="{CD82432C-8292-45A0-9857-12B690DD898B}" srcOrd="0" destOrd="0" presId="urn:microsoft.com/office/officeart/2018/2/layout/IconCircleList"/>
    <dgm:cxn modelId="{23A77267-7C8F-4133-AE2F-85580E5FDF38}" type="presParOf" srcId="{F92C8AF8-ED39-4C0E-B7D3-5F1632F215D4}" destId="{893DACC3-9AD5-4E7A-A61E-4172850AC7FE}" srcOrd="1" destOrd="0" presId="urn:microsoft.com/office/officeart/2018/2/layout/IconCircleList"/>
    <dgm:cxn modelId="{495FA31B-8A8E-4332-87DA-2A498D5D3AF7}" type="presParOf" srcId="{F92C8AF8-ED39-4C0E-B7D3-5F1632F215D4}" destId="{8CBC50E6-1543-4B71-A825-03D41D1BEB29}" srcOrd="2" destOrd="0" presId="urn:microsoft.com/office/officeart/2018/2/layout/IconCircleList"/>
    <dgm:cxn modelId="{FA4236FE-A5D2-4E3A-83A7-F3D7D7C19135}" type="presParOf" srcId="{F92C8AF8-ED39-4C0E-B7D3-5F1632F215D4}" destId="{A5BA2C69-CF2F-4BB4-8F17-A990A5F5AB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DE1252-47FD-4931-A7F2-ADF72E28FE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624BEC-C8F6-4B88-A037-E3E66782D4C1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Propone modelos de Diagramas UML de clases</a:t>
          </a:r>
        </a:p>
      </dgm:t>
    </dgm:pt>
    <dgm:pt modelId="{51BD6B05-55C9-4FC8-BFB1-39185355083B}" type="parTrans" cxnId="{990EE4B4-4176-4C55-8790-F20AF9722439}">
      <dgm:prSet/>
      <dgm:spPr/>
      <dgm:t>
        <a:bodyPr/>
        <a:lstStyle/>
        <a:p>
          <a:endParaRPr lang="en-US"/>
        </a:p>
      </dgm:t>
    </dgm:pt>
    <dgm:pt modelId="{0B1D07D6-DAC9-4137-98EC-0EC4A7669A8F}" type="sibTrans" cxnId="{990EE4B4-4176-4C55-8790-F20AF97224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C1ED3B-C074-41AE-A1AC-3EAC25CD7AA5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Proponer ideas para optimizar el videojuego.</a:t>
          </a:r>
          <a:endParaRPr lang="en-US" dirty="0"/>
        </a:p>
      </dgm:t>
    </dgm:pt>
    <dgm:pt modelId="{A7A956BF-FCB8-415E-88B3-0B8B2FE2D1B9}" type="parTrans" cxnId="{65D94380-30B6-4776-A320-C28558C25840}">
      <dgm:prSet/>
      <dgm:spPr/>
      <dgm:t>
        <a:bodyPr/>
        <a:lstStyle/>
        <a:p>
          <a:endParaRPr lang="en-US"/>
        </a:p>
      </dgm:t>
    </dgm:pt>
    <dgm:pt modelId="{F222BC27-20D0-45FE-BF15-911377BD9953}" type="sibTrans" cxnId="{65D94380-30B6-4776-A320-C28558C258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09A820-8EC5-4CFE-9A47-CF5198840B08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Proponer y modelar clases </a:t>
          </a:r>
          <a:r>
            <a:rPr lang="es-419"/>
            <a:t>para el videojuego</a:t>
          </a:r>
          <a:endParaRPr lang="en-US"/>
        </a:p>
      </dgm:t>
    </dgm:pt>
    <dgm:pt modelId="{69FBFF70-B48E-4D87-A5EF-DD88F1BA50AA}" type="parTrans" cxnId="{5CDA6BFB-58CF-4F17-B4B9-847CBB0EF32C}">
      <dgm:prSet/>
      <dgm:spPr/>
      <dgm:t>
        <a:bodyPr/>
        <a:lstStyle/>
        <a:p>
          <a:endParaRPr lang="en-US"/>
        </a:p>
      </dgm:t>
    </dgm:pt>
    <dgm:pt modelId="{7AE59002-C1C8-4EB3-8CAA-17FC760D3089}" type="sibTrans" cxnId="{5CDA6BFB-58CF-4F17-B4B9-847CBB0EF32C}">
      <dgm:prSet/>
      <dgm:spPr/>
      <dgm:t>
        <a:bodyPr/>
        <a:lstStyle/>
        <a:p>
          <a:endParaRPr lang="en-US"/>
        </a:p>
      </dgm:t>
    </dgm:pt>
    <dgm:pt modelId="{14834ED9-767D-4D5A-A0A5-9EF9871F3995}" type="pres">
      <dgm:prSet presAssocID="{03DE1252-47FD-4931-A7F2-ADF72E28FE61}" presName="root" presStyleCnt="0">
        <dgm:presLayoutVars>
          <dgm:dir/>
          <dgm:resizeHandles val="exact"/>
        </dgm:presLayoutVars>
      </dgm:prSet>
      <dgm:spPr/>
    </dgm:pt>
    <dgm:pt modelId="{0BC0F22A-1226-4A1B-84B1-D4D16B32C119}" type="pres">
      <dgm:prSet presAssocID="{03DE1252-47FD-4931-A7F2-ADF72E28FE61}" presName="container" presStyleCnt="0">
        <dgm:presLayoutVars>
          <dgm:dir/>
          <dgm:resizeHandles val="exact"/>
        </dgm:presLayoutVars>
      </dgm:prSet>
      <dgm:spPr/>
    </dgm:pt>
    <dgm:pt modelId="{54D405C7-0277-4A81-B307-281C226B3FF9}" type="pres">
      <dgm:prSet presAssocID="{AC624BEC-C8F6-4B88-A037-E3E66782D4C1}" presName="compNode" presStyleCnt="0"/>
      <dgm:spPr/>
    </dgm:pt>
    <dgm:pt modelId="{A5116A10-B965-4509-9930-1EC1C78C918E}" type="pres">
      <dgm:prSet presAssocID="{AC624BEC-C8F6-4B88-A037-E3E66782D4C1}" presName="iconBgRect" presStyleLbl="bgShp" presStyleIdx="0" presStyleCnt="3"/>
      <dgm:spPr/>
    </dgm:pt>
    <dgm:pt modelId="{F5535713-66C7-43C5-ABF3-A32DC961A8BF}" type="pres">
      <dgm:prSet presAssocID="{AC624BEC-C8F6-4B88-A037-E3E66782D4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ckboard"/>
        </a:ext>
      </dgm:extLst>
    </dgm:pt>
    <dgm:pt modelId="{D5466546-DF2A-4C7D-883F-BEE8C4E053E3}" type="pres">
      <dgm:prSet presAssocID="{AC624BEC-C8F6-4B88-A037-E3E66782D4C1}" presName="spaceRect" presStyleCnt="0"/>
      <dgm:spPr/>
    </dgm:pt>
    <dgm:pt modelId="{AF0B18F7-5240-49BE-8773-C41AD2185D90}" type="pres">
      <dgm:prSet presAssocID="{AC624BEC-C8F6-4B88-A037-E3E66782D4C1}" presName="textRect" presStyleLbl="revTx" presStyleIdx="0" presStyleCnt="3">
        <dgm:presLayoutVars>
          <dgm:chMax val="1"/>
          <dgm:chPref val="1"/>
        </dgm:presLayoutVars>
      </dgm:prSet>
      <dgm:spPr/>
    </dgm:pt>
    <dgm:pt modelId="{FBB68896-66F2-41D7-B706-5FDFD2471902}" type="pres">
      <dgm:prSet presAssocID="{0B1D07D6-DAC9-4137-98EC-0EC4A7669A8F}" presName="sibTrans" presStyleLbl="sibTrans2D1" presStyleIdx="0" presStyleCnt="0"/>
      <dgm:spPr/>
    </dgm:pt>
    <dgm:pt modelId="{C4055248-436E-4C75-9C8E-ABFB45B3F3F0}" type="pres">
      <dgm:prSet presAssocID="{D3C1ED3B-C074-41AE-A1AC-3EAC25CD7AA5}" presName="compNode" presStyleCnt="0"/>
      <dgm:spPr/>
    </dgm:pt>
    <dgm:pt modelId="{7AA9B8AE-AC22-4D69-91C5-0D8EE83FDF80}" type="pres">
      <dgm:prSet presAssocID="{D3C1ED3B-C074-41AE-A1AC-3EAC25CD7AA5}" presName="iconBgRect" presStyleLbl="bgShp" presStyleIdx="1" presStyleCnt="3"/>
      <dgm:spPr/>
    </dgm:pt>
    <dgm:pt modelId="{B2B30090-4E04-4077-AF59-B796C2B7705E}" type="pres">
      <dgm:prSet presAssocID="{D3C1ED3B-C074-41AE-A1AC-3EAC25CD7A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írculos con líneas"/>
        </a:ext>
      </dgm:extLst>
    </dgm:pt>
    <dgm:pt modelId="{4AB8BFDA-F608-48D7-91D0-2993E1D3268F}" type="pres">
      <dgm:prSet presAssocID="{D3C1ED3B-C074-41AE-A1AC-3EAC25CD7AA5}" presName="spaceRect" presStyleCnt="0"/>
      <dgm:spPr/>
    </dgm:pt>
    <dgm:pt modelId="{FFE91C4D-2051-40F3-AC9E-665BBED63240}" type="pres">
      <dgm:prSet presAssocID="{D3C1ED3B-C074-41AE-A1AC-3EAC25CD7AA5}" presName="textRect" presStyleLbl="revTx" presStyleIdx="1" presStyleCnt="3">
        <dgm:presLayoutVars>
          <dgm:chMax val="1"/>
          <dgm:chPref val="1"/>
        </dgm:presLayoutVars>
      </dgm:prSet>
      <dgm:spPr/>
    </dgm:pt>
    <dgm:pt modelId="{796610BF-0E44-4735-8515-8680F665C6A2}" type="pres">
      <dgm:prSet presAssocID="{F222BC27-20D0-45FE-BF15-911377BD9953}" presName="sibTrans" presStyleLbl="sibTrans2D1" presStyleIdx="0" presStyleCnt="0"/>
      <dgm:spPr/>
    </dgm:pt>
    <dgm:pt modelId="{AB884AF3-1407-4262-BEF9-E50BCE25CB69}" type="pres">
      <dgm:prSet presAssocID="{5009A820-8EC5-4CFE-9A47-CF5198840B08}" presName="compNode" presStyleCnt="0"/>
      <dgm:spPr/>
    </dgm:pt>
    <dgm:pt modelId="{451A52EB-D7F9-458A-BB58-61390071B510}" type="pres">
      <dgm:prSet presAssocID="{5009A820-8EC5-4CFE-9A47-CF5198840B08}" presName="iconBgRect" presStyleLbl="bgShp" presStyleIdx="2" presStyleCnt="3"/>
      <dgm:spPr/>
    </dgm:pt>
    <dgm:pt modelId="{98EA6244-9A8E-4E69-B5E0-187850726933}" type="pres">
      <dgm:prSet presAssocID="{5009A820-8EC5-4CFE-9A47-CF5198840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5A76459B-E74E-44B3-8EED-3BBEDB4DA513}" type="pres">
      <dgm:prSet presAssocID="{5009A820-8EC5-4CFE-9A47-CF5198840B08}" presName="spaceRect" presStyleCnt="0"/>
      <dgm:spPr/>
    </dgm:pt>
    <dgm:pt modelId="{5FFB1227-A974-4E12-A26F-E79338171097}" type="pres">
      <dgm:prSet presAssocID="{5009A820-8EC5-4CFE-9A47-CF5198840B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8E1C38-C057-4259-AC0E-07C81F3FF08E}" type="presOf" srcId="{AC624BEC-C8F6-4B88-A037-E3E66782D4C1}" destId="{AF0B18F7-5240-49BE-8773-C41AD2185D90}" srcOrd="0" destOrd="0" presId="urn:microsoft.com/office/officeart/2018/2/layout/IconCircleList"/>
    <dgm:cxn modelId="{65D94380-30B6-4776-A320-C28558C25840}" srcId="{03DE1252-47FD-4931-A7F2-ADF72E28FE61}" destId="{D3C1ED3B-C074-41AE-A1AC-3EAC25CD7AA5}" srcOrd="1" destOrd="0" parTransId="{A7A956BF-FCB8-415E-88B3-0B8B2FE2D1B9}" sibTransId="{F222BC27-20D0-45FE-BF15-911377BD9953}"/>
    <dgm:cxn modelId="{3A96D387-6D85-4E1B-8A60-92AA2B720898}" type="presOf" srcId="{03DE1252-47FD-4931-A7F2-ADF72E28FE61}" destId="{14834ED9-767D-4D5A-A0A5-9EF9871F3995}" srcOrd="0" destOrd="0" presId="urn:microsoft.com/office/officeart/2018/2/layout/IconCircleList"/>
    <dgm:cxn modelId="{990EE4B4-4176-4C55-8790-F20AF9722439}" srcId="{03DE1252-47FD-4931-A7F2-ADF72E28FE61}" destId="{AC624BEC-C8F6-4B88-A037-E3E66782D4C1}" srcOrd="0" destOrd="0" parTransId="{51BD6B05-55C9-4FC8-BFB1-39185355083B}" sibTransId="{0B1D07D6-DAC9-4137-98EC-0EC4A7669A8F}"/>
    <dgm:cxn modelId="{57E329C0-7807-4A19-9665-41B29F6BB2EA}" type="presOf" srcId="{D3C1ED3B-C074-41AE-A1AC-3EAC25CD7AA5}" destId="{FFE91C4D-2051-40F3-AC9E-665BBED63240}" srcOrd="0" destOrd="0" presId="urn:microsoft.com/office/officeart/2018/2/layout/IconCircleList"/>
    <dgm:cxn modelId="{AC8D1AE1-6AF0-43B4-B253-B218DDA49458}" type="presOf" srcId="{0B1D07D6-DAC9-4137-98EC-0EC4A7669A8F}" destId="{FBB68896-66F2-41D7-B706-5FDFD2471902}" srcOrd="0" destOrd="0" presId="urn:microsoft.com/office/officeart/2018/2/layout/IconCircleList"/>
    <dgm:cxn modelId="{84919EE6-8803-494A-ACDE-29653D376F20}" type="presOf" srcId="{F222BC27-20D0-45FE-BF15-911377BD9953}" destId="{796610BF-0E44-4735-8515-8680F665C6A2}" srcOrd="0" destOrd="0" presId="urn:microsoft.com/office/officeart/2018/2/layout/IconCircleList"/>
    <dgm:cxn modelId="{146513E8-757B-489E-8F51-94DE0B413521}" type="presOf" srcId="{5009A820-8EC5-4CFE-9A47-CF5198840B08}" destId="{5FFB1227-A974-4E12-A26F-E79338171097}" srcOrd="0" destOrd="0" presId="urn:microsoft.com/office/officeart/2018/2/layout/IconCircleList"/>
    <dgm:cxn modelId="{5CDA6BFB-58CF-4F17-B4B9-847CBB0EF32C}" srcId="{03DE1252-47FD-4931-A7F2-ADF72E28FE61}" destId="{5009A820-8EC5-4CFE-9A47-CF5198840B08}" srcOrd="2" destOrd="0" parTransId="{69FBFF70-B48E-4D87-A5EF-DD88F1BA50AA}" sibTransId="{7AE59002-C1C8-4EB3-8CAA-17FC760D3089}"/>
    <dgm:cxn modelId="{CA9092D8-2294-40DD-9BD2-EFFD5D3D312D}" type="presParOf" srcId="{14834ED9-767D-4D5A-A0A5-9EF9871F3995}" destId="{0BC0F22A-1226-4A1B-84B1-D4D16B32C119}" srcOrd="0" destOrd="0" presId="urn:microsoft.com/office/officeart/2018/2/layout/IconCircleList"/>
    <dgm:cxn modelId="{2853A089-E2F0-4D33-83D2-1340229C8D46}" type="presParOf" srcId="{0BC0F22A-1226-4A1B-84B1-D4D16B32C119}" destId="{54D405C7-0277-4A81-B307-281C226B3FF9}" srcOrd="0" destOrd="0" presId="urn:microsoft.com/office/officeart/2018/2/layout/IconCircleList"/>
    <dgm:cxn modelId="{D992473E-A53D-480F-B9A1-53B612923491}" type="presParOf" srcId="{54D405C7-0277-4A81-B307-281C226B3FF9}" destId="{A5116A10-B965-4509-9930-1EC1C78C918E}" srcOrd="0" destOrd="0" presId="urn:microsoft.com/office/officeart/2018/2/layout/IconCircleList"/>
    <dgm:cxn modelId="{5C757A8E-D99A-4FBE-9522-CC87ADECDE7E}" type="presParOf" srcId="{54D405C7-0277-4A81-B307-281C226B3FF9}" destId="{F5535713-66C7-43C5-ABF3-A32DC961A8BF}" srcOrd="1" destOrd="0" presId="urn:microsoft.com/office/officeart/2018/2/layout/IconCircleList"/>
    <dgm:cxn modelId="{BCCE00F5-9193-4A2F-A2FB-96A678F297E0}" type="presParOf" srcId="{54D405C7-0277-4A81-B307-281C226B3FF9}" destId="{D5466546-DF2A-4C7D-883F-BEE8C4E053E3}" srcOrd="2" destOrd="0" presId="urn:microsoft.com/office/officeart/2018/2/layout/IconCircleList"/>
    <dgm:cxn modelId="{8ABA76CD-2312-4316-9748-4086BD102AA4}" type="presParOf" srcId="{54D405C7-0277-4A81-B307-281C226B3FF9}" destId="{AF0B18F7-5240-49BE-8773-C41AD2185D90}" srcOrd="3" destOrd="0" presId="urn:microsoft.com/office/officeart/2018/2/layout/IconCircleList"/>
    <dgm:cxn modelId="{86F9B901-3668-415A-8B5E-C5FF44F8A556}" type="presParOf" srcId="{0BC0F22A-1226-4A1B-84B1-D4D16B32C119}" destId="{FBB68896-66F2-41D7-B706-5FDFD2471902}" srcOrd="1" destOrd="0" presId="urn:microsoft.com/office/officeart/2018/2/layout/IconCircleList"/>
    <dgm:cxn modelId="{5A65AB86-8BD8-4BCA-B44C-44891CD61180}" type="presParOf" srcId="{0BC0F22A-1226-4A1B-84B1-D4D16B32C119}" destId="{C4055248-436E-4C75-9C8E-ABFB45B3F3F0}" srcOrd="2" destOrd="0" presId="urn:microsoft.com/office/officeart/2018/2/layout/IconCircleList"/>
    <dgm:cxn modelId="{22FB41C8-2BD5-43D4-BE3E-0FEAB441A1A3}" type="presParOf" srcId="{C4055248-436E-4C75-9C8E-ABFB45B3F3F0}" destId="{7AA9B8AE-AC22-4D69-91C5-0D8EE83FDF80}" srcOrd="0" destOrd="0" presId="urn:microsoft.com/office/officeart/2018/2/layout/IconCircleList"/>
    <dgm:cxn modelId="{EF22BE7C-C23E-4C7E-871A-39043A17778B}" type="presParOf" srcId="{C4055248-436E-4C75-9C8E-ABFB45B3F3F0}" destId="{B2B30090-4E04-4077-AF59-B796C2B7705E}" srcOrd="1" destOrd="0" presId="urn:microsoft.com/office/officeart/2018/2/layout/IconCircleList"/>
    <dgm:cxn modelId="{18644BD3-4224-4F6F-827B-EB0536CD87B7}" type="presParOf" srcId="{C4055248-436E-4C75-9C8E-ABFB45B3F3F0}" destId="{4AB8BFDA-F608-48D7-91D0-2993E1D3268F}" srcOrd="2" destOrd="0" presId="urn:microsoft.com/office/officeart/2018/2/layout/IconCircleList"/>
    <dgm:cxn modelId="{6F424CEF-D1B5-488F-92AA-58C83A725A5C}" type="presParOf" srcId="{C4055248-436E-4C75-9C8E-ABFB45B3F3F0}" destId="{FFE91C4D-2051-40F3-AC9E-665BBED63240}" srcOrd="3" destOrd="0" presId="urn:microsoft.com/office/officeart/2018/2/layout/IconCircleList"/>
    <dgm:cxn modelId="{FC6E2A0C-7B2A-4E64-B1CF-6DC6ACB25271}" type="presParOf" srcId="{0BC0F22A-1226-4A1B-84B1-D4D16B32C119}" destId="{796610BF-0E44-4735-8515-8680F665C6A2}" srcOrd="3" destOrd="0" presId="urn:microsoft.com/office/officeart/2018/2/layout/IconCircleList"/>
    <dgm:cxn modelId="{F07C8894-2B1B-49D2-86FD-4969B3E394EF}" type="presParOf" srcId="{0BC0F22A-1226-4A1B-84B1-D4D16B32C119}" destId="{AB884AF3-1407-4262-BEF9-E50BCE25CB69}" srcOrd="4" destOrd="0" presId="urn:microsoft.com/office/officeart/2018/2/layout/IconCircleList"/>
    <dgm:cxn modelId="{385B3334-9B9D-41AB-B34E-422462E3C8B5}" type="presParOf" srcId="{AB884AF3-1407-4262-BEF9-E50BCE25CB69}" destId="{451A52EB-D7F9-458A-BB58-61390071B510}" srcOrd="0" destOrd="0" presId="urn:microsoft.com/office/officeart/2018/2/layout/IconCircleList"/>
    <dgm:cxn modelId="{6BB70E5E-A991-4F72-BF2B-1DF01111A496}" type="presParOf" srcId="{AB884AF3-1407-4262-BEF9-E50BCE25CB69}" destId="{98EA6244-9A8E-4E69-B5E0-187850726933}" srcOrd="1" destOrd="0" presId="urn:microsoft.com/office/officeart/2018/2/layout/IconCircleList"/>
    <dgm:cxn modelId="{03D121F3-BD99-4767-BB0D-A371BDEEC62E}" type="presParOf" srcId="{AB884AF3-1407-4262-BEF9-E50BCE25CB69}" destId="{5A76459B-E74E-44B3-8EED-3BBEDB4DA513}" srcOrd="2" destOrd="0" presId="urn:microsoft.com/office/officeart/2018/2/layout/IconCircleList"/>
    <dgm:cxn modelId="{5AC3E654-AD2A-4E11-8A95-F072FB2A48DE}" type="presParOf" srcId="{AB884AF3-1407-4262-BEF9-E50BCE25CB69}" destId="{5FFB1227-A974-4E12-A26F-E7933817109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6A10-B965-4509-9930-1EC1C78C918E}">
      <dsp:nvSpPr>
        <dsp:cNvPr id="0" name=""/>
        <dsp:cNvSpPr/>
      </dsp:nvSpPr>
      <dsp:spPr>
        <a:xfrm>
          <a:off x="278772" y="329187"/>
          <a:ext cx="1370205" cy="1370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35713-66C7-43C5-ABF3-A32DC961A8BF}">
      <dsp:nvSpPr>
        <dsp:cNvPr id="0" name=""/>
        <dsp:cNvSpPr/>
      </dsp:nvSpPr>
      <dsp:spPr>
        <a:xfrm>
          <a:off x="566516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B18F7-5240-49BE-8773-C41AD2185D90}">
      <dsp:nvSpPr>
        <dsp:cNvPr id="0" name=""/>
        <dsp:cNvSpPr/>
      </dsp:nvSpPr>
      <dsp:spPr>
        <a:xfrm>
          <a:off x="1942593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Organización del equipo</a:t>
          </a:r>
          <a:endParaRPr lang="en-US" sz="2400" kern="1200"/>
        </a:p>
      </dsp:txBody>
      <dsp:txXfrm>
        <a:off x="1942593" y="329187"/>
        <a:ext cx="3229769" cy="1370205"/>
      </dsp:txXfrm>
    </dsp:sp>
    <dsp:sp modelId="{7AA9B8AE-AC22-4D69-91C5-0D8EE83FDF80}">
      <dsp:nvSpPr>
        <dsp:cNvPr id="0" name=""/>
        <dsp:cNvSpPr/>
      </dsp:nvSpPr>
      <dsp:spPr>
        <a:xfrm>
          <a:off x="5735126" y="329187"/>
          <a:ext cx="1370205" cy="1370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0090-4E04-4077-AF59-B796C2B7705E}">
      <dsp:nvSpPr>
        <dsp:cNvPr id="0" name=""/>
        <dsp:cNvSpPr/>
      </dsp:nvSpPr>
      <dsp:spPr>
        <a:xfrm>
          <a:off x="6022869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1C4D-2051-40F3-AC9E-665BBED63240}">
      <dsp:nvSpPr>
        <dsp:cNvPr id="0" name=""/>
        <dsp:cNvSpPr/>
      </dsp:nvSpPr>
      <dsp:spPr>
        <a:xfrm>
          <a:off x="7398947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Distribución de tareas </a:t>
          </a:r>
          <a:endParaRPr lang="en-US" sz="2400" kern="1200"/>
        </a:p>
      </dsp:txBody>
      <dsp:txXfrm>
        <a:off x="7398947" y="329187"/>
        <a:ext cx="3229769" cy="1370205"/>
      </dsp:txXfrm>
    </dsp:sp>
    <dsp:sp modelId="{451A52EB-D7F9-458A-BB58-61390071B510}">
      <dsp:nvSpPr>
        <dsp:cNvPr id="0" name=""/>
        <dsp:cNvSpPr/>
      </dsp:nvSpPr>
      <dsp:spPr>
        <a:xfrm>
          <a:off x="278772" y="2395529"/>
          <a:ext cx="1370205" cy="1370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A6244-9A8E-4E69-B5E0-187850726933}">
      <dsp:nvSpPr>
        <dsp:cNvPr id="0" name=""/>
        <dsp:cNvSpPr/>
      </dsp:nvSpPr>
      <dsp:spPr>
        <a:xfrm>
          <a:off x="566516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1227-A974-4E12-A26F-E79338171097}">
      <dsp:nvSpPr>
        <dsp:cNvPr id="0" name=""/>
        <dsp:cNvSpPr/>
      </dsp:nvSpPr>
      <dsp:spPr>
        <a:xfrm>
          <a:off x="1942593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Distribución y manejo del tiempo</a:t>
          </a:r>
          <a:endParaRPr lang="en-US" sz="2400" kern="1200"/>
        </a:p>
      </dsp:txBody>
      <dsp:txXfrm>
        <a:off x="1942593" y="2395529"/>
        <a:ext cx="3229769" cy="1370205"/>
      </dsp:txXfrm>
    </dsp:sp>
    <dsp:sp modelId="{CD82432C-8292-45A0-9857-12B690DD898B}">
      <dsp:nvSpPr>
        <dsp:cNvPr id="0" name=""/>
        <dsp:cNvSpPr/>
      </dsp:nvSpPr>
      <dsp:spPr>
        <a:xfrm>
          <a:off x="5735126" y="2395529"/>
          <a:ext cx="1370205" cy="1370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DACC3-9AD5-4E7A-A61E-4172850AC7FE}">
      <dsp:nvSpPr>
        <dsp:cNvPr id="0" name=""/>
        <dsp:cNvSpPr/>
      </dsp:nvSpPr>
      <dsp:spPr>
        <a:xfrm>
          <a:off x="6022869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2C69-CF2F-4BB4-8F17-A990A5F5ABD3}">
      <dsp:nvSpPr>
        <dsp:cNvPr id="0" name=""/>
        <dsp:cNvSpPr/>
      </dsp:nvSpPr>
      <dsp:spPr>
        <a:xfrm>
          <a:off x="7398947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Tomas de decisiones de viabilidad</a:t>
          </a:r>
          <a:endParaRPr lang="en-US" sz="2400" kern="1200"/>
        </a:p>
      </dsp:txBody>
      <dsp:txXfrm>
        <a:off x="7398947" y="2395529"/>
        <a:ext cx="3229769" cy="1370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6A10-B965-4509-9930-1EC1C78C918E}">
      <dsp:nvSpPr>
        <dsp:cNvPr id="0" name=""/>
        <dsp:cNvSpPr/>
      </dsp:nvSpPr>
      <dsp:spPr>
        <a:xfrm>
          <a:off x="278772" y="329187"/>
          <a:ext cx="1370205" cy="1370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35713-66C7-43C5-ABF3-A32DC961A8BF}">
      <dsp:nvSpPr>
        <dsp:cNvPr id="0" name=""/>
        <dsp:cNvSpPr/>
      </dsp:nvSpPr>
      <dsp:spPr>
        <a:xfrm>
          <a:off x="566516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B18F7-5240-49BE-8773-C41AD2185D90}">
      <dsp:nvSpPr>
        <dsp:cNvPr id="0" name=""/>
        <dsp:cNvSpPr/>
      </dsp:nvSpPr>
      <dsp:spPr>
        <a:xfrm>
          <a:off x="1942593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 noProof="0" dirty="0"/>
            <a:t>Creación de </a:t>
          </a:r>
          <a:r>
            <a:rPr lang="es-419" sz="2400" kern="1200" noProof="0" dirty="0" err="1"/>
            <a:t>Assets</a:t>
          </a:r>
          <a:r>
            <a:rPr lang="es-419" sz="2400" kern="1200" noProof="0" dirty="0"/>
            <a:t> y </a:t>
          </a:r>
          <a:r>
            <a:rPr lang="es-419" sz="2400" kern="1200" noProof="0" dirty="0" err="1"/>
            <a:t>Sprites</a:t>
          </a:r>
          <a:r>
            <a:rPr lang="es-419" sz="2400" kern="1200" noProof="0" dirty="0"/>
            <a:t> </a:t>
          </a:r>
        </a:p>
      </dsp:txBody>
      <dsp:txXfrm>
        <a:off x="1942593" y="329187"/>
        <a:ext cx="3229769" cy="1370205"/>
      </dsp:txXfrm>
    </dsp:sp>
    <dsp:sp modelId="{7AA9B8AE-AC22-4D69-91C5-0D8EE83FDF80}">
      <dsp:nvSpPr>
        <dsp:cNvPr id="0" name=""/>
        <dsp:cNvSpPr/>
      </dsp:nvSpPr>
      <dsp:spPr>
        <a:xfrm>
          <a:off x="5735126" y="329187"/>
          <a:ext cx="1370205" cy="1370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0090-4E04-4077-AF59-B796C2B7705E}">
      <dsp:nvSpPr>
        <dsp:cNvPr id="0" name=""/>
        <dsp:cNvSpPr/>
      </dsp:nvSpPr>
      <dsp:spPr>
        <a:xfrm>
          <a:off x="6022869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1C4D-2051-40F3-AC9E-665BBED63240}">
      <dsp:nvSpPr>
        <dsp:cNvPr id="0" name=""/>
        <dsp:cNvSpPr/>
      </dsp:nvSpPr>
      <dsp:spPr>
        <a:xfrm>
          <a:off x="7398947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 noProof="0" dirty="0"/>
            <a:t>Organización de elementos gráficos del usuario</a:t>
          </a:r>
        </a:p>
      </dsp:txBody>
      <dsp:txXfrm>
        <a:off x="7398947" y="329187"/>
        <a:ext cx="3229769" cy="1370205"/>
      </dsp:txXfrm>
    </dsp:sp>
    <dsp:sp modelId="{451A52EB-D7F9-458A-BB58-61390071B510}">
      <dsp:nvSpPr>
        <dsp:cNvPr id="0" name=""/>
        <dsp:cNvSpPr/>
      </dsp:nvSpPr>
      <dsp:spPr>
        <a:xfrm>
          <a:off x="278772" y="2395529"/>
          <a:ext cx="1370205" cy="1370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A6244-9A8E-4E69-B5E0-187850726933}">
      <dsp:nvSpPr>
        <dsp:cNvPr id="0" name=""/>
        <dsp:cNvSpPr/>
      </dsp:nvSpPr>
      <dsp:spPr>
        <a:xfrm>
          <a:off x="566516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1227-A974-4E12-A26F-E79338171097}">
      <dsp:nvSpPr>
        <dsp:cNvPr id="0" name=""/>
        <dsp:cNvSpPr/>
      </dsp:nvSpPr>
      <dsp:spPr>
        <a:xfrm>
          <a:off x="1942593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 noProof="0" dirty="0"/>
            <a:t>Aplicación de métodos UX para mejorar la experiencia del usuario</a:t>
          </a:r>
        </a:p>
      </dsp:txBody>
      <dsp:txXfrm>
        <a:off x="1942593" y="2395529"/>
        <a:ext cx="3229769" cy="1370205"/>
      </dsp:txXfrm>
    </dsp:sp>
    <dsp:sp modelId="{CD82432C-8292-45A0-9857-12B690DD898B}">
      <dsp:nvSpPr>
        <dsp:cNvPr id="0" name=""/>
        <dsp:cNvSpPr/>
      </dsp:nvSpPr>
      <dsp:spPr>
        <a:xfrm>
          <a:off x="5735126" y="2395529"/>
          <a:ext cx="1370205" cy="1370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DACC3-9AD5-4E7A-A61E-4172850AC7FE}">
      <dsp:nvSpPr>
        <dsp:cNvPr id="0" name=""/>
        <dsp:cNvSpPr/>
      </dsp:nvSpPr>
      <dsp:spPr>
        <a:xfrm>
          <a:off x="6022869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2C69-CF2F-4BB4-8F17-A990A5F5ABD3}">
      <dsp:nvSpPr>
        <dsp:cNvPr id="0" name=""/>
        <dsp:cNvSpPr/>
      </dsp:nvSpPr>
      <dsp:spPr>
        <a:xfrm>
          <a:off x="7398947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 dirty="0"/>
            <a:t>Creación de clases relacionadas con el aspecto grafico del juego</a:t>
          </a:r>
          <a:endParaRPr lang="en-US" sz="2400" kern="1200" dirty="0"/>
        </a:p>
      </dsp:txBody>
      <dsp:txXfrm>
        <a:off x="7398947" y="2395529"/>
        <a:ext cx="3229769" cy="1370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6A10-B965-4509-9930-1EC1C78C918E}">
      <dsp:nvSpPr>
        <dsp:cNvPr id="0" name=""/>
        <dsp:cNvSpPr/>
      </dsp:nvSpPr>
      <dsp:spPr>
        <a:xfrm>
          <a:off x="278772" y="329187"/>
          <a:ext cx="1370205" cy="1370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35713-66C7-43C5-ABF3-A32DC961A8BF}">
      <dsp:nvSpPr>
        <dsp:cNvPr id="0" name=""/>
        <dsp:cNvSpPr/>
      </dsp:nvSpPr>
      <dsp:spPr>
        <a:xfrm>
          <a:off x="566516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B18F7-5240-49BE-8773-C41AD2185D90}">
      <dsp:nvSpPr>
        <dsp:cNvPr id="0" name=""/>
        <dsp:cNvSpPr/>
      </dsp:nvSpPr>
      <dsp:spPr>
        <a:xfrm>
          <a:off x="1942593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Organización de versiones </a:t>
          </a:r>
          <a:endParaRPr lang="en-US" sz="2400" kern="1200"/>
        </a:p>
      </dsp:txBody>
      <dsp:txXfrm>
        <a:off x="1942593" y="329187"/>
        <a:ext cx="3229769" cy="1370205"/>
      </dsp:txXfrm>
    </dsp:sp>
    <dsp:sp modelId="{7AA9B8AE-AC22-4D69-91C5-0D8EE83FDF80}">
      <dsp:nvSpPr>
        <dsp:cNvPr id="0" name=""/>
        <dsp:cNvSpPr/>
      </dsp:nvSpPr>
      <dsp:spPr>
        <a:xfrm>
          <a:off x="5735126" y="329187"/>
          <a:ext cx="1370205" cy="1370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0090-4E04-4077-AF59-B796C2B7705E}">
      <dsp:nvSpPr>
        <dsp:cNvPr id="0" name=""/>
        <dsp:cNvSpPr/>
      </dsp:nvSpPr>
      <dsp:spPr>
        <a:xfrm>
          <a:off x="6022869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1C4D-2051-40F3-AC9E-665BBED63240}">
      <dsp:nvSpPr>
        <dsp:cNvPr id="0" name=""/>
        <dsp:cNvSpPr/>
      </dsp:nvSpPr>
      <dsp:spPr>
        <a:xfrm>
          <a:off x="7398947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Control del repositorio</a:t>
          </a:r>
          <a:endParaRPr lang="en-US" sz="2400" kern="1200"/>
        </a:p>
      </dsp:txBody>
      <dsp:txXfrm>
        <a:off x="7398947" y="329187"/>
        <a:ext cx="3229769" cy="1370205"/>
      </dsp:txXfrm>
    </dsp:sp>
    <dsp:sp modelId="{451A52EB-D7F9-458A-BB58-61390071B510}">
      <dsp:nvSpPr>
        <dsp:cNvPr id="0" name=""/>
        <dsp:cNvSpPr/>
      </dsp:nvSpPr>
      <dsp:spPr>
        <a:xfrm>
          <a:off x="278772" y="2395529"/>
          <a:ext cx="1370205" cy="1370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A6244-9A8E-4E69-B5E0-187850726933}">
      <dsp:nvSpPr>
        <dsp:cNvPr id="0" name=""/>
        <dsp:cNvSpPr/>
      </dsp:nvSpPr>
      <dsp:spPr>
        <a:xfrm>
          <a:off x="566516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1227-A974-4E12-A26F-E79338171097}">
      <dsp:nvSpPr>
        <dsp:cNvPr id="0" name=""/>
        <dsp:cNvSpPr/>
      </dsp:nvSpPr>
      <dsp:spPr>
        <a:xfrm>
          <a:off x="1942593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Documentación interna del código</a:t>
          </a:r>
          <a:endParaRPr lang="en-US" sz="2400" kern="1200"/>
        </a:p>
      </dsp:txBody>
      <dsp:txXfrm>
        <a:off x="1942593" y="2395529"/>
        <a:ext cx="3229769" cy="1370205"/>
      </dsp:txXfrm>
    </dsp:sp>
    <dsp:sp modelId="{CD82432C-8292-45A0-9857-12B690DD898B}">
      <dsp:nvSpPr>
        <dsp:cNvPr id="0" name=""/>
        <dsp:cNvSpPr/>
      </dsp:nvSpPr>
      <dsp:spPr>
        <a:xfrm>
          <a:off x="5735126" y="2395529"/>
          <a:ext cx="1370205" cy="1370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DACC3-9AD5-4E7A-A61E-4172850AC7FE}">
      <dsp:nvSpPr>
        <dsp:cNvPr id="0" name=""/>
        <dsp:cNvSpPr/>
      </dsp:nvSpPr>
      <dsp:spPr>
        <a:xfrm>
          <a:off x="6022869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2C69-CF2F-4BB4-8F17-A990A5F5ABD3}">
      <dsp:nvSpPr>
        <dsp:cNvPr id="0" name=""/>
        <dsp:cNvSpPr/>
      </dsp:nvSpPr>
      <dsp:spPr>
        <a:xfrm>
          <a:off x="7398947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Organización del código</a:t>
          </a:r>
          <a:endParaRPr lang="en-US" sz="2400" kern="1200"/>
        </a:p>
      </dsp:txBody>
      <dsp:txXfrm>
        <a:off x="7398947" y="2395529"/>
        <a:ext cx="3229769" cy="1370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6A10-B965-4509-9930-1EC1C78C918E}">
      <dsp:nvSpPr>
        <dsp:cNvPr id="0" name=""/>
        <dsp:cNvSpPr/>
      </dsp:nvSpPr>
      <dsp:spPr>
        <a:xfrm>
          <a:off x="278772" y="329187"/>
          <a:ext cx="1370205" cy="1370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35713-66C7-43C5-ABF3-A32DC961A8BF}">
      <dsp:nvSpPr>
        <dsp:cNvPr id="0" name=""/>
        <dsp:cNvSpPr/>
      </dsp:nvSpPr>
      <dsp:spPr>
        <a:xfrm>
          <a:off x="566516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B18F7-5240-49BE-8773-C41AD2185D90}">
      <dsp:nvSpPr>
        <dsp:cNvPr id="0" name=""/>
        <dsp:cNvSpPr/>
      </dsp:nvSpPr>
      <dsp:spPr>
        <a:xfrm>
          <a:off x="1942593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Creación</a:t>
          </a:r>
          <a:r>
            <a:rPr lang="en-US" sz="2400" kern="1200" baseline="0" dirty="0"/>
            <a:t> del plan de pruebas </a:t>
          </a:r>
          <a:endParaRPr lang="en-US" sz="2400" kern="1200" dirty="0"/>
        </a:p>
      </dsp:txBody>
      <dsp:txXfrm>
        <a:off x="1942593" y="329187"/>
        <a:ext cx="3229769" cy="1370205"/>
      </dsp:txXfrm>
    </dsp:sp>
    <dsp:sp modelId="{7AA9B8AE-AC22-4D69-91C5-0D8EE83FDF80}">
      <dsp:nvSpPr>
        <dsp:cNvPr id="0" name=""/>
        <dsp:cNvSpPr/>
      </dsp:nvSpPr>
      <dsp:spPr>
        <a:xfrm>
          <a:off x="5735126" y="329187"/>
          <a:ext cx="1370205" cy="1370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0090-4E04-4077-AF59-B796C2B7705E}">
      <dsp:nvSpPr>
        <dsp:cNvPr id="0" name=""/>
        <dsp:cNvSpPr/>
      </dsp:nvSpPr>
      <dsp:spPr>
        <a:xfrm>
          <a:off x="6022869" y="616930"/>
          <a:ext cx="794719" cy="794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1C4D-2051-40F3-AC9E-665BBED63240}">
      <dsp:nvSpPr>
        <dsp:cNvPr id="0" name=""/>
        <dsp:cNvSpPr/>
      </dsp:nvSpPr>
      <dsp:spPr>
        <a:xfrm>
          <a:off x="7398947" y="329187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Ejecución de los casos de prueba</a:t>
          </a:r>
          <a:endParaRPr lang="en-US" sz="2400" kern="1200"/>
        </a:p>
      </dsp:txBody>
      <dsp:txXfrm>
        <a:off x="7398947" y="329187"/>
        <a:ext cx="3229769" cy="1370205"/>
      </dsp:txXfrm>
    </dsp:sp>
    <dsp:sp modelId="{451A52EB-D7F9-458A-BB58-61390071B510}">
      <dsp:nvSpPr>
        <dsp:cNvPr id="0" name=""/>
        <dsp:cNvSpPr/>
      </dsp:nvSpPr>
      <dsp:spPr>
        <a:xfrm>
          <a:off x="278772" y="2395529"/>
          <a:ext cx="1370205" cy="1370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A6244-9A8E-4E69-B5E0-187850726933}">
      <dsp:nvSpPr>
        <dsp:cNvPr id="0" name=""/>
        <dsp:cNvSpPr/>
      </dsp:nvSpPr>
      <dsp:spPr>
        <a:xfrm>
          <a:off x="566516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1227-A974-4E12-A26F-E79338171097}">
      <dsp:nvSpPr>
        <dsp:cNvPr id="0" name=""/>
        <dsp:cNvSpPr/>
      </dsp:nvSpPr>
      <dsp:spPr>
        <a:xfrm>
          <a:off x="1942593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Análisis de los requisitos funcionales del proyecto</a:t>
          </a:r>
          <a:endParaRPr lang="en-US" sz="2400" kern="1200"/>
        </a:p>
      </dsp:txBody>
      <dsp:txXfrm>
        <a:off x="1942593" y="2395529"/>
        <a:ext cx="3229769" cy="1370205"/>
      </dsp:txXfrm>
    </dsp:sp>
    <dsp:sp modelId="{CD82432C-8292-45A0-9857-12B690DD898B}">
      <dsp:nvSpPr>
        <dsp:cNvPr id="0" name=""/>
        <dsp:cNvSpPr/>
      </dsp:nvSpPr>
      <dsp:spPr>
        <a:xfrm>
          <a:off x="5735126" y="2395529"/>
          <a:ext cx="1370205" cy="1370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DACC3-9AD5-4E7A-A61E-4172850AC7FE}">
      <dsp:nvSpPr>
        <dsp:cNvPr id="0" name=""/>
        <dsp:cNvSpPr/>
      </dsp:nvSpPr>
      <dsp:spPr>
        <a:xfrm>
          <a:off x="6022869" y="2683273"/>
          <a:ext cx="794719" cy="79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2C69-CF2F-4BB4-8F17-A990A5F5ABD3}">
      <dsp:nvSpPr>
        <dsp:cNvPr id="0" name=""/>
        <dsp:cNvSpPr/>
      </dsp:nvSpPr>
      <dsp:spPr>
        <a:xfrm>
          <a:off x="7398947" y="2395529"/>
          <a:ext cx="3229769" cy="137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400" kern="1200"/>
            <a:t>Análisis de rendimiento del proyecto</a:t>
          </a:r>
          <a:endParaRPr lang="en-US" sz="2400" kern="1200"/>
        </a:p>
      </dsp:txBody>
      <dsp:txXfrm>
        <a:off x="7398947" y="2395529"/>
        <a:ext cx="3229769" cy="13702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6A10-B965-4509-9930-1EC1C78C918E}">
      <dsp:nvSpPr>
        <dsp:cNvPr id="0" name=""/>
        <dsp:cNvSpPr/>
      </dsp:nvSpPr>
      <dsp:spPr>
        <a:xfrm>
          <a:off x="199445" y="1591980"/>
          <a:ext cx="910962" cy="9109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35713-66C7-43C5-ABF3-A32DC961A8BF}">
      <dsp:nvSpPr>
        <dsp:cNvPr id="0" name=""/>
        <dsp:cNvSpPr/>
      </dsp:nvSpPr>
      <dsp:spPr>
        <a:xfrm>
          <a:off x="390747" y="1783282"/>
          <a:ext cx="528358" cy="5283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B18F7-5240-49BE-8773-C41AD2185D90}">
      <dsp:nvSpPr>
        <dsp:cNvPr id="0" name=""/>
        <dsp:cNvSpPr/>
      </dsp:nvSpPr>
      <dsp:spPr>
        <a:xfrm>
          <a:off x="1305613" y="1591980"/>
          <a:ext cx="2147267" cy="91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noProof="0"/>
            <a:t>Propone modelos de Diagramas UML de clases</a:t>
          </a:r>
        </a:p>
      </dsp:txBody>
      <dsp:txXfrm>
        <a:off x="1305613" y="1591980"/>
        <a:ext cx="2147267" cy="910962"/>
      </dsp:txXfrm>
    </dsp:sp>
    <dsp:sp modelId="{7AA9B8AE-AC22-4D69-91C5-0D8EE83FDF80}">
      <dsp:nvSpPr>
        <dsp:cNvPr id="0" name=""/>
        <dsp:cNvSpPr/>
      </dsp:nvSpPr>
      <dsp:spPr>
        <a:xfrm>
          <a:off x="3827026" y="1591980"/>
          <a:ext cx="910962" cy="9109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30090-4E04-4077-AF59-B796C2B7705E}">
      <dsp:nvSpPr>
        <dsp:cNvPr id="0" name=""/>
        <dsp:cNvSpPr/>
      </dsp:nvSpPr>
      <dsp:spPr>
        <a:xfrm>
          <a:off x="4018328" y="1783282"/>
          <a:ext cx="528358" cy="5283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1C4D-2051-40F3-AC9E-665BBED63240}">
      <dsp:nvSpPr>
        <dsp:cNvPr id="0" name=""/>
        <dsp:cNvSpPr/>
      </dsp:nvSpPr>
      <dsp:spPr>
        <a:xfrm>
          <a:off x="4933195" y="1591980"/>
          <a:ext cx="2147267" cy="91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Proponer ideas para optimizar el videojuego.</a:t>
          </a:r>
          <a:endParaRPr lang="en-US" sz="1900" kern="1200" dirty="0"/>
        </a:p>
      </dsp:txBody>
      <dsp:txXfrm>
        <a:off x="4933195" y="1591980"/>
        <a:ext cx="2147267" cy="910962"/>
      </dsp:txXfrm>
    </dsp:sp>
    <dsp:sp modelId="{451A52EB-D7F9-458A-BB58-61390071B510}">
      <dsp:nvSpPr>
        <dsp:cNvPr id="0" name=""/>
        <dsp:cNvSpPr/>
      </dsp:nvSpPr>
      <dsp:spPr>
        <a:xfrm>
          <a:off x="7454608" y="1591980"/>
          <a:ext cx="910962" cy="9109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A6244-9A8E-4E69-B5E0-187850726933}">
      <dsp:nvSpPr>
        <dsp:cNvPr id="0" name=""/>
        <dsp:cNvSpPr/>
      </dsp:nvSpPr>
      <dsp:spPr>
        <a:xfrm>
          <a:off x="7645910" y="1783282"/>
          <a:ext cx="528358" cy="5283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1227-A974-4E12-A26F-E79338171097}">
      <dsp:nvSpPr>
        <dsp:cNvPr id="0" name=""/>
        <dsp:cNvSpPr/>
      </dsp:nvSpPr>
      <dsp:spPr>
        <a:xfrm>
          <a:off x="8560776" y="1591980"/>
          <a:ext cx="2147267" cy="91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/>
            <a:t>Proponer y modelar clases </a:t>
          </a:r>
          <a:r>
            <a:rPr lang="es-419" sz="1900" kern="1200"/>
            <a:t>para el videojuego</a:t>
          </a:r>
          <a:endParaRPr lang="en-US" sz="1900" kern="1200"/>
        </a:p>
      </dsp:txBody>
      <dsp:txXfrm>
        <a:off x="8560776" y="1591980"/>
        <a:ext cx="2147267" cy="91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DE3DB-88B5-4326-958A-8ADA6BFA6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07762D-F0AC-4C28-85C5-23D48EADC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9FFB9-4D64-4821-81B0-CB48825E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64016C-E2F6-448B-826D-069BC996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E39CA-E69B-4752-9D85-1E17CD9A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908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D1895-2C8E-450F-BD83-01F79412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EA24D-6935-409C-90B4-5B4E64B82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B870FC-F12B-42C5-8413-CCEE46D9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0A9E08-DE9A-41E3-9E4B-565AF304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3134E-4FF6-462F-9016-91C8E42B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3032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26FCCF-C420-4935-BB8B-3D079C010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13EA4D-4C97-4A03-8813-B714DE2A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02302-5A33-4049-904D-6E8D8E27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34EBA7-2F25-449E-9346-AEBB2F11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BE6F38-5E8C-4C8B-826F-DA62ED67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38229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3B4AA-53FC-43C9-A84B-DFF7F389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3B4F46-786E-431B-A0D0-31AFD147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7C991-7AE6-440E-A67F-FC4CC884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991CF1-288B-477F-B864-B385865D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5431AA-EDC9-4AEA-B2EA-0C256861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5424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5D7EB-925F-4AFA-8A12-F48B6194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71F8B9-4D09-4778-9348-2E9B2C94F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D12D67-9D43-4CDF-9193-15C6797D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4791DC-9DD7-483D-96D7-7DB10568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B9FAD6-5A40-4433-9BB0-A52F30BF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8292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D0D08-EE7F-4FB9-9B07-8ACD7297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0EFCF-15D2-49FA-B672-539A58E2C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DE855A-DEC2-4C15-B2CA-40141D78C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50774C-BAD7-4B83-8057-D115415F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A78F67-6D7F-4894-AB76-45B0816C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46FD7A-2FEF-406E-BE03-5DF7DEE7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2343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57210-4612-4235-922C-67F4845D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5F42CE-88B4-4A06-8EEC-276AFB9AB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08ACF8-6E68-4AB2-8161-DC22B705D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FB5DE4-A8E7-4088-8ABB-3765AC228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9C28F6-DA72-4C5C-BE05-7A551354B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16255F-FA37-43B2-A14D-C929A80C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CC9B56-E4C0-4659-82C8-EA5665CF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4B5AB91-EB44-4591-8C1A-607F3732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6455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D9C40-E57D-4978-BA98-09350C20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40518D-D74C-4F08-9C6B-ECC99B21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6BC640-F61C-4144-91FE-6D449B51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ABD7E6-1B00-437B-A8D7-DDEBBC60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3183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339F01-F18A-4C0A-9B3A-C5009BDE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469C9D-420E-4834-9C47-488375BB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76257B-7C3B-44A8-ABC9-49A8A21B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9449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1A0A0-D518-4A96-87F6-C6381901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935642-1F54-48C6-B749-7C4E09D8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D3D41E-A513-4C9A-BCD6-CB6DCA5BD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F7CEB6-132C-4D88-B574-705C7C6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E29F7D-24D7-41A0-A364-5342C2A3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95A61A-2F91-4EA6-8A5D-DD155B5D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3510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06F1C-BE1C-4DF4-8CC7-91686DDB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868C18-34F5-47C8-84C3-EFED39E67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132C64-74FE-4484-8C1C-5D211EF29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23E4F3-1A15-433A-B898-BB9B93D1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EF4BE9-4285-461C-902C-EA4E3BB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9DFCC6-4611-45EB-8D41-8F583AFC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8248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874C151-7336-4528-87E0-DDE2A339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C9573A-6354-4B1A-B1AF-B69EF0677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1C7C4-AB81-44EB-9FDE-76F7EB8DC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B799E-CDEA-4AEB-8C8F-CE557FC01208}" type="datetimeFigureOut">
              <a:rPr lang="es-419" smtClean="0"/>
              <a:t>9/6/2020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B4960A-55AB-423D-B2A1-37A7F1297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8C74F-F5CC-425C-91EC-24C550DCD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F16E0-E3C6-427F-B302-39D49D57330A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39843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7808B-EE2E-425B-9AF2-81A56633D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s-419" dirty="0">
                <a:solidFill>
                  <a:srgbClr val="FFFFFF"/>
                </a:solidFill>
              </a:rPr>
              <a:t>Traveling Through Enigma: A Time Odyssey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0810E-8462-42E0-AFEC-951FB744D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s-419" dirty="0">
                <a:solidFill>
                  <a:srgbClr val="FFFFFF"/>
                </a:solidFill>
              </a:rPr>
              <a:t>Por: Isaac Blanco, Alex Figueroa, Raúl López, Jorge Salazar y German Vargas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F38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1BD33F4-DAB8-4510-8A5F-F91FEC64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5" y="1608353"/>
            <a:ext cx="1517772" cy="7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What Is the Grandfather Paradox? | Space">
            <a:extLst>
              <a:ext uri="{FF2B5EF4-FFF2-40B4-BE49-F238E27FC236}">
                <a16:creationId xmlns:a16="http://schemas.microsoft.com/office/drawing/2014/main" id="{DD6770C6-6660-4125-9CA7-3307C0D10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3" b="909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7554C-59E0-4C8B-8F01-CA9D328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419" sz="2800" dirty="0"/>
              <a:t>Historia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4B5E92-D971-4F00-BE5C-FFF87AFA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419" sz="1700" dirty="0"/>
              <a:t>El juego esta situado en el año 2020</a:t>
            </a:r>
          </a:p>
          <a:p>
            <a:r>
              <a:rPr lang="es-419" sz="1700" dirty="0"/>
              <a:t>Manejamos el concepto de ucronía</a:t>
            </a:r>
          </a:p>
          <a:p>
            <a:r>
              <a:rPr lang="es-419" sz="1700" dirty="0"/>
              <a:t>Viajes en el tiempo </a:t>
            </a:r>
          </a:p>
          <a:p>
            <a:r>
              <a:rPr lang="es-419" sz="1700" dirty="0"/>
              <a:t>Museo del tiempo</a:t>
            </a:r>
          </a:p>
          <a:p>
            <a:r>
              <a:rPr lang="es-419" sz="1700" dirty="0"/>
              <a:t>Empoderamiento femenino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104399-B3D8-4760-95B1-685F71A3C9D0}"/>
              </a:ext>
            </a:extLst>
          </p:cNvPr>
          <p:cNvSpPr/>
          <p:nvPr/>
        </p:nvSpPr>
        <p:spPr>
          <a:xfrm>
            <a:off x="424815" y="843534"/>
            <a:ext cx="548640" cy="7315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080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seño por Jose Alejandro Rojano Ramos">
            <a:extLst>
              <a:ext uri="{FF2B5EF4-FFF2-40B4-BE49-F238E27FC236}">
                <a16:creationId xmlns:a16="http://schemas.microsoft.com/office/drawing/2014/main" id="{3FF3B8DA-9F0F-4C7C-9CCC-65BB133697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58DBBC-3441-4B4B-90CC-4EBD888D0A08}"/>
              </a:ext>
            </a:extLst>
          </p:cNvPr>
          <p:cNvSpPr txBox="1"/>
          <p:nvPr/>
        </p:nvSpPr>
        <p:spPr>
          <a:xfrm>
            <a:off x="1380564" y="6488658"/>
            <a:ext cx="1161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Diseño por: José Alejandro Rojano Ramos, estudiante de Diseño Grafico de la Universidad del Norte</a:t>
            </a:r>
          </a:p>
        </p:txBody>
      </p:sp>
    </p:spTree>
    <p:extLst>
      <p:ext uri="{BB962C8B-B14F-4D97-AF65-F5344CB8AC3E}">
        <p14:creationId xmlns:p14="http://schemas.microsoft.com/office/powerpoint/2010/main" val="79668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40F20C4-574D-4AD1-A244-96E69925E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3B413F45-C6DC-4885-B75D-D4C6B2E91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1" b="13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A7CC453-6F47-4427-B67D-37E65A92C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B6AD4D9-2CD8-4BB1-8DA9-B1E2BC9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8E860C5-0E72-4769-BC34-B0F6BEFB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720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cordando a Katherine Johnson, la heroína de la NASA que inspiró ...">
            <a:extLst>
              <a:ext uri="{FF2B5EF4-FFF2-40B4-BE49-F238E27FC236}">
                <a16:creationId xmlns:a16="http://schemas.microsoft.com/office/drawing/2014/main" id="{ACEFE3F6-16C6-4E8B-A45E-01DD484D1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 r="-3" b="34385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ime-travel-clock – HUGO ZAPATA">
            <a:extLst>
              <a:ext uri="{FF2B5EF4-FFF2-40B4-BE49-F238E27FC236}">
                <a16:creationId xmlns:a16="http://schemas.microsoft.com/office/drawing/2014/main" id="{2896F014-6436-420B-8AFF-2EF97715F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4" r="1" b="28579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oan Clarke: la criptóloga que ayudó a descifrar (el) Enigma ...">
            <a:extLst>
              <a:ext uri="{FF2B5EF4-FFF2-40B4-BE49-F238E27FC236}">
                <a16:creationId xmlns:a16="http://schemas.microsoft.com/office/drawing/2014/main" id="{190194F9-B8B0-47DC-A1A7-558993EB7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1" b="33261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tie Bouman, la ingeniera de 29 años que creó el algoritmo para ...">
            <a:extLst>
              <a:ext uri="{FF2B5EF4-FFF2-40B4-BE49-F238E27FC236}">
                <a16:creationId xmlns:a16="http://schemas.microsoft.com/office/drawing/2014/main" id="{286FA28C-E471-432B-B579-10E80A649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8"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315AC38-B4CF-48EB-A2CE-16E10721D699}"/>
              </a:ext>
            </a:extLst>
          </p:cNvPr>
          <p:cNvSpPr/>
          <p:nvPr/>
        </p:nvSpPr>
        <p:spPr>
          <a:xfrm>
            <a:off x="11423904" y="-753035"/>
            <a:ext cx="768096" cy="9251575"/>
          </a:xfrm>
          <a:prstGeom prst="rect">
            <a:avLst/>
          </a:prstGeom>
          <a:solidFill>
            <a:srgbClr val="5324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5186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AEA5E7A-5126-4087-8D71-141EA7550C0B}"/>
              </a:ext>
            </a:extLst>
          </p:cNvPr>
          <p:cNvSpPr/>
          <p:nvPr/>
        </p:nvSpPr>
        <p:spPr>
          <a:xfrm>
            <a:off x="2702342" y="0"/>
            <a:ext cx="9489657" cy="6857990"/>
          </a:xfrm>
          <a:prstGeom prst="rect">
            <a:avLst/>
          </a:prstGeom>
          <a:solidFill>
            <a:srgbClr val="5324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7DBC17-C7B4-40A9-A8C8-2040D86C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722" y="-831714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Joan Clarke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Jao">
            <a:extLst>
              <a:ext uri="{FF2B5EF4-FFF2-40B4-BE49-F238E27FC236}">
                <a16:creationId xmlns:a16="http://schemas.microsoft.com/office/drawing/2014/main" id="{9189BAA7-D25C-47E5-8131-1DD9EB7799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047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A6C8E5-855D-4D2C-81AE-172B234A5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0722" y="2398059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Criptoanalista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Ajedrecista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Matemática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Numismática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Única mujer en la producción de la maquina Enigma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Ella seria la principal responsable de la creación de la maquina Enigma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Dándole el titulo de la madre de la criptografía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Y celebrando el día el Joan Clarke Cryptography day los 29 de abril</a:t>
            </a:r>
          </a:p>
        </p:txBody>
      </p:sp>
    </p:spTree>
    <p:extLst>
      <p:ext uri="{BB962C8B-B14F-4D97-AF65-F5344CB8AC3E}">
        <p14:creationId xmlns:p14="http://schemas.microsoft.com/office/powerpoint/2010/main" val="53733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The Man Who Changed History Twice in a Single Moment">
            <a:extLst>
              <a:ext uri="{FF2B5EF4-FFF2-40B4-BE49-F238E27FC236}">
                <a16:creationId xmlns:a16="http://schemas.microsoft.com/office/drawing/2014/main" id="{D52063BE-B531-4718-8BD9-9DD2B0623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1277" b="9246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C1A021-356A-49C4-8EC2-0BC637D7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Proceso</a:t>
            </a:r>
            <a:r>
              <a:rPr lang="en-US" sz="2800" dirty="0"/>
              <a:t> </a:t>
            </a:r>
            <a:r>
              <a:rPr lang="en-US" sz="2800"/>
              <a:t>creativo</a:t>
            </a:r>
            <a:r>
              <a:rPr lang="en-US" sz="2800" dirty="0"/>
              <a:t>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0AE3A7-ED23-4471-B425-D86A89960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Juego</a:t>
            </a:r>
            <a:r>
              <a:rPr lang="en-US" sz="1700" dirty="0"/>
              <a:t> Base: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Assasins</a:t>
            </a:r>
            <a:r>
              <a:rPr lang="en-US" sz="1700" dirty="0"/>
              <a:t> Creed: Odyssey y </a:t>
            </a:r>
            <a:r>
              <a:rPr lang="en-US" sz="1700" dirty="0" err="1"/>
              <a:t>su</a:t>
            </a:r>
            <a:r>
              <a:rPr lang="en-US" sz="1700" dirty="0"/>
              <a:t> </a:t>
            </a:r>
            <a:r>
              <a:rPr lang="en-US" sz="1700" dirty="0" err="1"/>
              <a:t>laberinto</a:t>
            </a:r>
            <a:r>
              <a:rPr lang="en-US" sz="1700" dirty="0"/>
              <a:t> del </a:t>
            </a:r>
            <a:r>
              <a:rPr lang="en-US" sz="1700" dirty="0" err="1"/>
              <a:t>Minotauro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Estética</a:t>
            </a:r>
            <a:r>
              <a:rPr lang="en-US" sz="1700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 Pixel Art de 8 y 16 bits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Escenario</a:t>
            </a:r>
          </a:p>
          <a:p>
            <a:pPr marL="857250" lvl="1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Biblioteca</a:t>
            </a:r>
            <a:r>
              <a:rPr lang="en-US" sz="1700" dirty="0"/>
              <a:t> </a:t>
            </a:r>
            <a:r>
              <a:rPr lang="en-US" sz="1700" dirty="0" err="1"/>
              <a:t>britanica</a:t>
            </a:r>
            <a:r>
              <a:rPr lang="en-US" sz="1700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Enfoque</a:t>
            </a:r>
            <a:endParaRPr lang="en-US" sz="17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Educativo/</a:t>
            </a:r>
            <a:r>
              <a:rPr lang="en-US" sz="1700" dirty="0" err="1"/>
              <a:t>Didáctico</a:t>
            </a:r>
            <a:r>
              <a:rPr lang="en-US" sz="1700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08A301-D25E-478C-BC56-0B433FFF9738}"/>
              </a:ext>
            </a:extLst>
          </p:cNvPr>
          <p:cNvSpPr/>
          <p:nvPr/>
        </p:nvSpPr>
        <p:spPr>
          <a:xfrm>
            <a:off x="8449323" y="843535"/>
            <a:ext cx="548640" cy="73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203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Color">
            <a:extLst>
              <a:ext uri="{FF2B5EF4-FFF2-40B4-BE49-F238E27FC236}">
                <a16:creationId xmlns:a16="http://schemas.microsoft.com/office/drawing/2014/main" id="{8B4AF456-0671-432E-AD5B-FFAF8D64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9464" name="Picture 8" descr="Myths and Minotaurs, Assassin's Creed Odyssey Quest">
            <a:extLst>
              <a:ext uri="{FF2B5EF4-FFF2-40B4-BE49-F238E27FC236}">
                <a16:creationId xmlns:a16="http://schemas.microsoft.com/office/drawing/2014/main" id="{84481D59-0F3A-41A4-9290-913BC80F6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47" y="-50116"/>
            <a:ext cx="12573703" cy="70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52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741579B9-83FE-4EA4-819E-FDCE958E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3" r="3859" b="-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F6098B-8C1A-4094-9245-726CBF2D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419" sz="5000"/>
              <a:t>Mecánicas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EAD9AD-BD84-4351-99CD-3BB8BEC2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s-419" sz="2000"/>
              <a:t>Interacción con objetos</a:t>
            </a:r>
          </a:p>
          <a:p>
            <a:r>
              <a:rPr lang="es-419" sz="2000"/>
              <a:t>Movimiento </a:t>
            </a:r>
          </a:p>
          <a:p>
            <a:r>
              <a:rPr lang="es-419" sz="2000"/>
              <a:t>Ubicación espacial</a:t>
            </a:r>
          </a:p>
          <a:p>
            <a:r>
              <a:rPr lang="es-419" sz="2000"/>
              <a:t> Interacción con el mouse </a:t>
            </a:r>
          </a:p>
          <a:p>
            <a:r>
              <a:rPr lang="es-419" sz="2000"/>
              <a:t>Selección de respuestas correctas </a:t>
            </a:r>
          </a:p>
          <a:p>
            <a:r>
              <a:rPr lang="es-419" sz="2000"/>
              <a:t>Colisiones con el escenario </a:t>
            </a:r>
          </a:p>
          <a:p>
            <a:endParaRPr lang="es-419" sz="200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48E91E9-0877-49BC-8BC5-7EEED6AC5D62}"/>
              </a:ext>
            </a:extLst>
          </p:cNvPr>
          <p:cNvSpPr/>
          <p:nvPr/>
        </p:nvSpPr>
        <p:spPr>
          <a:xfrm>
            <a:off x="841246" y="612647"/>
            <a:ext cx="704087" cy="1593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6225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">
            <a:extLst>
              <a:ext uri="{FF2B5EF4-FFF2-40B4-BE49-F238E27FC236}">
                <a16:creationId xmlns:a16="http://schemas.microsoft.com/office/drawing/2014/main" id="{8B4AF456-0671-432E-AD5B-FFAF8D64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magen que contiene edificio, colorido, rojo, montado&#10;&#10;Descripción generada automáticamente">
            <a:extLst>
              <a:ext uri="{FF2B5EF4-FFF2-40B4-BE49-F238E27FC236}">
                <a16:creationId xmlns:a16="http://schemas.microsoft.com/office/drawing/2014/main" id="{F021E7B6-AEF7-4F3F-BDB2-2278029A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r="-1" b="8071"/>
          <a:stretch/>
        </p:blipFill>
        <p:spPr>
          <a:xfrm>
            <a:off x="-3049" y="10"/>
            <a:ext cx="12188952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02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">
            <a:extLst>
              <a:ext uri="{FF2B5EF4-FFF2-40B4-BE49-F238E27FC236}">
                <a16:creationId xmlns:a16="http://schemas.microsoft.com/office/drawing/2014/main" id="{8B4AF456-0671-432E-AD5B-FFAF8D64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A7A4A9-4591-4091-B368-C7390B6DE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1" r="-1" b="367"/>
          <a:stretch/>
        </p:blipFill>
        <p:spPr>
          <a:xfrm>
            <a:off x="-3049" y="10"/>
            <a:ext cx="12188952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23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FECA61F-DC8B-478E-BAB6-BE45099F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13B8C1-7FF9-481D-8330-93653303F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C1F7AE-5E18-4272-9798-D0B3BFDF4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663" y="3902075"/>
            <a:ext cx="7327942" cy="19550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419" sz="2000" dirty="0">
                <a:solidFill>
                  <a:schemeClr val="bg1"/>
                </a:solidFill>
              </a:rPr>
              <a:t>La Ingeniera Lucy Esther Ramos Casalins, una de las representante del proyecto W-STEM en la Universidad de Norte, por medio de la clase de Programación orientada objetos busco la manera de generar un impacto social y cultural en la población femenina por medio de un videojuego.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22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uere Katherine Johnson, la ingeniera de la NASA que rompió ...">
            <a:extLst>
              <a:ext uri="{FF2B5EF4-FFF2-40B4-BE49-F238E27FC236}">
                <a16:creationId xmlns:a16="http://schemas.microsoft.com/office/drawing/2014/main" id="{56954D6E-AAE2-4259-9980-31D52A9850B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84" b="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CE06D22-2ED2-4D65-90BB-75FFD5E82045}"/>
              </a:ext>
            </a:extLst>
          </p:cNvPr>
          <p:cNvSpPr/>
          <p:nvPr/>
        </p:nvSpPr>
        <p:spPr>
          <a:xfrm>
            <a:off x="-1" y="-10012"/>
            <a:ext cx="6214434" cy="78879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A05625-4FD3-43B7-8869-59C4EC70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Katherine Johnson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6EE277-5E84-4A22-B124-C9F73966F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0555" y="1755773"/>
            <a:ext cx="3941499" cy="483538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Física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Científica especial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Matemática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Implementación de las computadoras electrónicas en la NASA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Encargada de la misión del Apolo 11 y el Proyecto Mercury 11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Encargada de pilotar el Apolo 11 a la Luna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Ser la primera mujer en la Luna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419" sz="2000" dirty="0"/>
              <a:t>Ser el rol modelo de las mujeres en el espacio.</a:t>
            </a:r>
          </a:p>
        </p:txBody>
      </p:sp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81CA8594-0A57-43DA-9CBE-BE21AED819D7}"/>
              </a:ext>
            </a:extLst>
          </p:cNvPr>
          <p:cNvSpPr/>
          <p:nvPr/>
        </p:nvSpPr>
        <p:spPr>
          <a:xfrm rot="10800000" flipH="1">
            <a:off x="6214435" y="-10012"/>
            <a:ext cx="1645365" cy="3572362"/>
          </a:xfrm>
          <a:prstGeom prst="rtTriangle">
            <a:avLst/>
          </a:prstGeom>
          <a:solidFill>
            <a:srgbClr val="BA8CDC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BB896988-2935-450D-81EB-506BEE9D389B}"/>
              </a:ext>
            </a:extLst>
          </p:cNvPr>
          <p:cNvSpPr/>
          <p:nvPr/>
        </p:nvSpPr>
        <p:spPr>
          <a:xfrm rot="5400000">
            <a:off x="5376713" y="827711"/>
            <a:ext cx="3048001" cy="1372559"/>
          </a:xfrm>
          <a:prstGeom prst="rtTriangle">
            <a:avLst/>
          </a:prstGeom>
          <a:solidFill>
            <a:srgbClr val="532476"/>
          </a:solidFill>
          <a:ln>
            <a:solidFill>
              <a:srgbClr val="532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6524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203" name="Slide Background Fill">
            <a:extLst>
              <a:ext uri="{FF2B5EF4-FFF2-40B4-BE49-F238E27FC236}">
                <a16:creationId xmlns:a16="http://schemas.microsoft.com/office/drawing/2014/main" id="{C04DA1FE-EBEF-4AF3-A3C6-067C78D4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color fill">
            <a:extLst>
              <a:ext uri="{FF2B5EF4-FFF2-40B4-BE49-F238E27FC236}">
                <a16:creationId xmlns:a16="http://schemas.microsoft.com/office/drawing/2014/main" id="{8B1B3E66-23F5-436C-A0C1-32A666D28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The BEACON Senior News| 1969: A Space Odyssey">
            <a:extLst>
              <a:ext uri="{FF2B5EF4-FFF2-40B4-BE49-F238E27FC236}">
                <a16:creationId xmlns:a16="http://schemas.microsoft.com/office/drawing/2014/main" id="{DA09D9AB-425C-48F1-B7D1-462D77233C9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b="10526"/>
          <a:stretch/>
        </p:blipFill>
        <p:spPr bwMode="auto">
          <a:xfrm>
            <a:off x="3048" y="14767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8EC230A-A12C-4339-92EE-F850809EC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9266DA8-A1F2-4B9F-AD49-F0F4270B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85EAE53-C456-4300-BEA6-3AF8CC0F5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31E0EBD-0F61-4DE9-9397-8E5362071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00BA56C-1B81-460E-96B4-6E0DDE67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4DEAC-B1F0-4AAF-9532-1F93B473F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E9BF985-74AA-43F0-A812-F4CD3384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A31C745-2F56-4B25-8616-92358DAFA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99" name="Título 1">
            <a:extLst>
              <a:ext uri="{FF2B5EF4-FFF2-40B4-BE49-F238E27FC236}">
                <a16:creationId xmlns:a16="http://schemas.microsoft.com/office/drawing/2014/main" id="{1FB7D527-5A9D-460F-A30C-8B682CFA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692" y="664654"/>
            <a:ext cx="10558405" cy="3039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Proceso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Creativo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200" name="Marcador de texto 3">
            <a:extLst>
              <a:ext uri="{FF2B5EF4-FFF2-40B4-BE49-F238E27FC236}">
                <a16:creationId xmlns:a16="http://schemas.microsoft.com/office/drawing/2014/main" id="{A96F3196-52BB-41BB-9366-CE5B7DC89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Juegos</a:t>
            </a:r>
            <a:r>
              <a:rPr lang="en-US" sz="1700" dirty="0">
                <a:solidFill>
                  <a:schemeClr val="bg1"/>
                </a:solidFill>
              </a:rPr>
              <a:t> Bases: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Space Invaders de Toshihiro </a:t>
            </a:r>
            <a:r>
              <a:rPr lang="en-US" sz="1700" dirty="0" err="1">
                <a:solidFill>
                  <a:schemeClr val="bg1"/>
                </a:solidFill>
              </a:rPr>
              <a:t>Nishikado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CupHead</a:t>
            </a:r>
            <a:r>
              <a:rPr lang="en-US" sz="1700" dirty="0">
                <a:solidFill>
                  <a:schemeClr val="bg1"/>
                </a:solidFill>
              </a:rPr>
              <a:t> de </a:t>
            </a:r>
            <a:r>
              <a:rPr lang="es-419" sz="1800" dirty="0" err="1">
                <a:solidFill>
                  <a:schemeClr val="bg1"/>
                </a:solidFill>
              </a:rPr>
              <a:t>StudioMDHR</a:t>
            </a:r>
            <a:r>
              <a:rPr lang="es-419" dirty="0"/>
              <a:t> </a:t>
            </a:r>
            <a:endParaRPr lang="en-US" sz="17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Estética</a:t>
            </a:r>
            <a:r>
              <a:rPr lang="en-US" sz="1700" dirty="0">
                <a:solidFill>
                  <a:schemeClr val="bg1"/>
                </a:solidFill>
              </a:rPr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Pixel Art de 8 y 16 bits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Escenario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s-419" sz="1700" dirty="0">
                <a:solidFill>
                  <a:schemeClr val="bg1"/>
                </a:solidFill>
              </a:rPr>
              <a:t>Espacio exterior </a:t>
            </a:r>
            <a:endParaRPr lang="en-US" sz="17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Enfoque</a:t>
            </a:r>
            <a:endParaRPr lang="en-US" sz="1700" dirty="0">
              <a:solidFill>
                <a:schemeClr val="bg1"/>
              </a:solidFill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Jugabilidad</a:t>
            </a:r>
            <a:endParaRPr lang="en-US" sz="1700" dirty="0">
              <a:solidFill>
                <a:schemeClr val="bg1"/>
              </a:solidFill>
            </a:endParaRP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2329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pace Invaders: Los “marcianitos” cumplen 40 años">
            <a:extLst>
              <a:ext uri="{FF2B5EF4-FFF2-40B4-BE49-F238E27FC236}">
                <a16:creationId xmlns:a16="http://schemas.microsoft.com/office/drawing/2014/main" id="{59B51AC1-DAD2-4844-8EE9-820CE8B1B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436" name="Picture 4" descr="Análisis] Cuphead">
            <a:extLst>
              <a:ext uri="{FF2B5EF4-FFF2-40B4-BE49-F238E27FC236}">
                <a16:creationId xmlns:a16="http://schemas.microsoft.com/office/drawing/2014/main" id="{15EF5929-16AA-4FAC-B5E4-7A8BE55C4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66" r="21465" b="-64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6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Space Invaders | Pixel Art Maker">
            <a:extLst>
              <a:ext uri="{FF2B5EF4-FFF2-40B4-BE49-F238E27FC236}">
                <a16:creationId xmlns:a16="http://schemas.microsoft.com/office/drawing/2014/main" id="{40FD23C0-816C-466D-9B75-AA4032EB2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" b="13406"/>
          <a:stretch/>
        </p:blipFill>
        <p:spPr bwMode="auto">
          <a:xfrm>
            <a:off x="3048" y="14767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C5F70B-7A21-4119-8B82-CF002389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s-419" sz="4800">
                <a:solidFill>
                  <a:schemeClr val="bg1"/>
                </a:solidFill>
              </a:rPr>
              <a:t>Mecánicas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EB91D-0DF8-4AA6-A866-75D0250C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3183805"/>
            <a:ext cx="10158984" cy="3094165"/>
          </a:xfrm>
        </p:spPr>
        <p:txBody>
          <a:bodyPr anchor="t">
            <a:norm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</a:rPr>
              <a:t>Generación de asteroides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Colisiones entre entidades (Balas, enemigos, personaje)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Dificultad de enemigos aleatoria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Contador de puntos 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Contador de vidas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Reinicio del nivel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Movimiento del personaje </a:t>
            </a:r>
          </a:p>
          <a:p>
            <a:pPr algn="ctr"/>
            <a:r>
              <a:rPr lang="es-419" sz="1800" dirty="0">
                <a:solidFill>
                  <a:schemeClr val="bg1"/>
                </a:solidFill>
              </a:rPr>
              <a:t>Desplazamiento del fondo</a:t>
            </a:r>
          </a:p>
          <a:p>
            <a:pPr algn="ctr"/>
            <a:endParaRPr lang="es-419" sz="1800" dirty="0">
              <a:solidFill>
                <a:schemeClr val="bg1"/>
              </a:solidFill>
            </a:endParaRPr>
          </a:p>
          <a:p>
            <a:pPr algn="ctr"/>
            <a:endParaRPr lang="es-419" sz="1800" dirty="0">
              <a:solidFill>
                <a:schemeClr val="bg1"/>
              </a:solidFill>
            </a:endParaRPr>
          </a:p>
          <a:p>
            <a:pPr algn="ctr"/>
            <a:endParaRPr lang="es-419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6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luz, nieve, esquiando, agua&#10;&#10;Descripción generada automáticamente">
            <a:extLst>
              <a:ext uri="{FF2B5EF4-FFF2-40B4-BE49-F238E27FC236}">
                <a16:creationId xmlns:a16="http://schemas.microsoft.com/office/drawing/2014/main" id="{0C515AF6-9641-44FB-BCDD-B4E40F79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622306" cy="81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75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rojo, negro, foto, aire&#10;&#10;Descripción generada automáticamente">
            <a:extLst>
              <a:ext uri="{FF2B5EF4-FFF2-40B4-BE49-F238E27FC236}">
                <a16:creationId xmlns:a16="http://schemas.microsoft.com/office/drawing/2014/main" id="{DF6020C1-8453-45AB-A86D-68157F60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350" cy="81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7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Katie Bouman, la científica tras la primera imagen de un agujero ...">
            <a:extLst>
              <a:ext uri="{FF2B5EF4-FFF2-40B4-BE49-F238E27FC236}">
                <a16:creationId xmlns:a16="http://schemas.microsoft.com/office/drawing/2014/main" id="{529CCA1B-1697-4A6D-8C7A-8DE8AA5A85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2E0BC2-2386-4C3F-86C2-EA17455A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Katie Bouman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E3765F-70C9-43DE-A259-7ECB30AF8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Científica de Computación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Integrante del equipo Event Horizont Telescope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Contribuyente al </a:t>
            </a:r>
            <a:r>
              <a:rPr lang="en-US" dirty="0">
                <a:solidFill>
                  <a:schemeClr val="bg1"/>
                </a:solidFill>
              </a:rPr>
              <a:t> Continuous High-resolution Image Reconstruction using Patch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Creadora del CHIRP.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996D70-596C-4A91-969C-5E44F8E5D32C}"/>
              </a:ext>
            </a:extLst>
          </p:cNvPr>
          <p:cNvSpPr/>
          <p:nvPr/>
        </p:nvSpPr>
        <p:spPr>
          <a:xfrm>
            <a:off x="2483111" y="5595996"/>
            <a:ext cx="7225780" cy="718041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9AE844-EAE2-4659-8109-4709998A0D5C}"/>
              </a:ext>
            </a:extLst>
          </p:cNvPr>
          <p:cNvSpPr txBox="1"/>
          <p:nvPr/>
        </p:nvSpPr>
        <p:spPr>
          <a:xfrm>
            <a:off x="3666066" y="5735397"/>
            <a:ext cx="485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chemeClr val="bg1"/>
                </a:solidFill>
              </a:rPr>
              <a:t>(FUTURO)</a:t>
            </a:r>
          </a:p>
        </p:txBody>
      </p:sp>
    </p:spTree>
    <p:extLst>
      <p:ext uri="{BB962C8B-B14F-4D97-AF65-F5344CB8AC3E}">
        <p14:creationId xmlns:p14="http://schemas.microsoft.com/office/powerpoint/2010/main" val="35789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La colaboración EHT (Event Horizon Telescope) ganó el premio ...">
            <a:extLst>
              <a:ext uri="{FF2B5EF4-FFF2-40B4-BE49-F238E27FC236}">
                <a16:creationId xmlns:a16="http://schemas.microsoft.com/office/drawing/2014/main" id="{F3BA3B40-14FA-4F2E-848B-3B7A921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" b="208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BC1BD3-8BF9-4411-928F-347A4CCB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Proceso creativo	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E3E32B-1CE6-4205-9D30-45EAD0525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Juegos</a:t>
            </a:r>
            <a:r>
              <a:rPr lang="en-US" sz="1700" dirty="0"/>
              <a:t> Bases: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700" dirty="0" err="1"/>
              <a:t>Gravity</a:t>
            </a:r>
            <a:r>
              <a:rPr lang="es-MX" sz="1700" dirty="0"/>
              <a:t> Guy por su perspectiva 2D de la gravedad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700" dirty="0" err="1"/>
              <a:t>Gravity</a:t>
            </a:r>
            <a:r>
              <a:rPr lang="es-MX" sz="1700" dirty="0"/>
              <a:t> Rush de SCE </a:t>
            </a:r>
            <a:r>
              <a:rPr lang="es-MX" sz="1700" dirty="0" err="1"/>
              <a:t>Japan</a:t>
            </a:r>
            <a:r>
              <a:rPr lang="es-MX" sz="1700" dirty="0"/>
              <a:t> por el cambio de gravedad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700" dirty="0"/>
              <a:t>Portal de Valve con las mecánicas de los portales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700" dirty="0" err="1"/>
              <a:t>The</a:t>
            </a:r>
            <a:r>
              <a:rPr lang="es-MX" sz="1700" dirty="0"/>
              <a:t> </a:t>
            </a:r>
            <a:r>
              <a:rPr lang="es-MX" sz="1700" dirty="0" err="1"/>
              <a:t>Witness</a:t>
            </a:r>
            <a:r>
              <a:rPr lang="es-MX" sz="1700" dirty="0"/>
              <a:t> de Jonathan </a:t>
            </a:r>
            <a:r>
              <a:rPr lang="es-MX" sz="1700" dirty="0" err="1"/>
              <a:t>Blow</a:t>
            </a:r>
            <a:r>
              <a:rPr lang="es-MX" sz="1700" dirty="0"/>
              <a:t> por sus puzles.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Estética</a:t>
            </a:r>
            <a:r>
              <a:rPr lang="en-US" sz="1700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 Pixel Art de 8 y 16 bits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Escenario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s-419" sz="1700" dirty="0"/>
              <a:t>Espacio exterior 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Enfoque</a:t>
            </a:r>
            <a:endParaRPr lang="en-US" sz="17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Jugabilidad</a:t>
            </a:r>
            <a:r>
              <a:rPr lang="en-US" sz="1700" dirty="0"/>
              <a:t>/Educativo</a:t>
            </a:r>
          </a:p>
          <a:p>
            <a:pPr indent="-228600" 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94BB66D-3BC8-4BB5-94EA-AFA1DBA04697}"/>
              </a:ext>
            </a:extLst>
          </p:cNvPr>
          <p:cNvSpPr/>
          <p:nvPr/>
        </p:nvSpPr>
        <p:spPr>
          <a:xfrm>
            <a:off x="841247" y="625684"/>
            <a:ext cx="704088" cy="1463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48338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Valve confirma que la referencia de Portal en CS:GO es solamente ...">
            <a:extLst>
              <a:ext uri="{FF2B5EF4-FFF2-40B4-BE49-F238E27FC236}">
                <a16:creationId xmlns:a16="http://schemas.microsoft.com/office/drawing/2014/main" id="{78B02995-1724-4992-8302-086FAC450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4" r="-2" b="-2"/>
          <a:stretch/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nálisis de Gravity Rush Remastered ··· Desconsolados">
            <a:extLst>
              <a:ext uri="{FF2B5EF4-FFF2-40B4-BE49-F238E27FC236}">
                <a16:creationId xmlns:a16="http://schemas.microsoft.com/office/drawing/2014/main" id="{6F92480B-DF88-42B1-A674-2D613589A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r="14827" b="-1"/>
          <a:stretch/>
        </p:blipFill>
        <p:spPr bwMode="auto"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The Witness es el nuevo juego gratuito de Epic Games Store">
            <a:extLst>
              <a:ext uri="{FF2B5EF4-FFF2-40B4-BE49-F238E27FC236}">
                <a16:creationId xmlns:a16="http://schemas.microsoft.com/office/drawing/2014/main" id="{C5D33DEB-F4BA-4ED1-82FE-52A768F21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r="-2" b="-2"/>
          <a:stretch/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48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museum | Definition, History, Types, &amp; Operation | Britannica">
            <a:extLst>
              <a:ext uri="{FF2B5EF4-FFF2-40B4-BE49-F238E27FC236}">
                <a16:creationId xmlns:a16="http://schemas.microsoft.com/office/drawing/2014/main" id="{60F89C27-9CC1-4FFE-8C8C-133231A03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1817" r="489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FE936B-7ECE-4E41-A1BA-D6197208AE05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Adventure in the Time Museum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7D1D46C-2B1C-4798-92D2-0C9BBC371D8E}"/>
              </a:ext>
            </a:extLst>
          </p:cNvPr>
          <p:cNvSpPr/>
          <p:nvPr/>
        </p:nvSpPr>
        <p:spPr>
          <a:xfrm>
            <a:off x="-4" y="5558918"/>
            <a:ext cx="9785896" cy="718041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9101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FECA61F-DC8B-478E-BAB6-BE45099F1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13B8C1-7FF9-481D-8330-93653303F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Problema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C1F7AE-5E18-4272-9798-D0B3BFDF4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663" y="3902075"/>
            <a:ext cx="7327942" cy="19550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419" sz="2000" dirty="0">
                <a:solidFill>
                  <a:schemeClr val="bg1"/>
                </a:solidFill>
              </a:rPr>
              <a:t>La poca participación de las mujeres en las STEM, es un problema que lleva años en la sociedad, ya sea por la imposición de prejuicios desde la infancia o en la adultez. Su baja participación tanto en áreas laborales e investigativas en Latinoamérica, genero la creación del proyecto W-STEM, que busca implementar el modelo europeo en Latinoamérica.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Where Does the Concept of Time Travel Come From? | Live Science">
            <a:extLst>
              <a:ext uri="{FF2B5EF4-FFF2-40B4-BE49-F238E27FC236}">
                <a16:creationId xmlns:a16="http://schemas.microsoft.com/office/drawing/2014/main" id="{54E954DE-9F9A-48D0-81B2-45169F74400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5AA86-31CF-4AE3-81FF-48365B28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98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Proceso creativo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F05F69-E610-49D3-93A3-BA3FF3017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804" y="1664563"/>
            <a:ext cx="3764826" cy="4553174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Tomado del género de ciencia ficción de la ucronía y el viaje en el tiempo mezclado con un aspecto fantástico, para hacer una mejor introducción de este tema se usará.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Uso de una pantalla de carga y las conversaciones internas de cada minijuego.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Se tomó la decisión de que el personaje principal no maneje la idea de un nombre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 Uso de video para finalizar el nivel, con la ucronía completa.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Se usará el tema de los plataformeros mezclado con los puzles como aspecto para enfocar una de las habilidades de las STEM, la resolución de puzles.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Se usarán imágenes que tengan una cierta relación con la etapa de que cada minijuego.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Su personaje fue basado de inspiración en el juego Celeste.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9593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Los jugadores de PC recibieron en 2019 más de 100 juegos gratis">
            <a:extLst>
              <a:ext uri="{FF2B5EF4-FFF2-40B4-BE49-F238E27FC236}">
                <a16:creationId xmlns:a16="http://schemas.microsoft.com/office/drawing/2014/main" id="{8BBE629D-C5C4-4ED6-95DF-74B7417FEE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1" t="9091" r="4982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F5386A-2729-4FCF-BB21-F3D7775D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Mecánicas</a:t>
            </a:r>
            <a:endParaRPr lang="en-US" sz="28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CB56286-1FA3-4368-AA7D-3019047B4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Juegos</a:t>
            </a:r>
            <a:r>
              <a:rPr lang="en-US" sz="1100" dirty="0"/>
              <a:t> Bases: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100" dirty="0"/>
              <a:t>Prince </a:t>
            </a:r>
            <a:r>
              <a:rPr lang="es-MX" sz="1100" dirty="0" err="1"/>
              <a:t>of</a:t>
            </a:r>
            <a:r>
              <a:rPr lang="es-MX" sz="1100" dirty="0"/>
              <a:t> Persia: </a:t>
            </a:r>
            <a:r>
              <a:rPr lang="es-MX" sz="1100" dirty="0" err="1"/>
              <a:t>The</a:t>
            </a:r>
            <a:r>
              <a:rPr lang="es-MX" sz="1100" dirty="0"/>
              <a:t> </a:t>
            </a:r>
            <a:r>
              <a:rPr lang="es-MX" sz="1100" dirty="0" err="1"/>
              <a:t>Forgotten</a:t>
            </a:r>
            <a:r>
              <a:rPr lang="es-MX" sz="1100" dirty="0"/>
              <a:t> </a:t>
            </a:r>
            <a:r>
              <a:rPr lang="es-MX" sz="1100" dirty="0" err="1"/>
              <a:t>Sands</a:t>
            </a:r>
            <a:r>
              <a:rPr lang="es-MX" sz="1100" dirty="0"/>
              <a:t> de Ubisoft, se implementó la mecánica del uso del viaje al pasado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100" dirty="0"/>
              <a:t>Celeste de Matt </a:t>
            </a:r>
            <a:r>
              <a:rPr lang="es-MX" sz="1100" dirty="0" err="1"/>
              <a:t>Thorson</a:t>
            </a:r>
            <a:r>
              <a:rPr lang="es-MX" sz="1100" dirty="0"/>
              <a:t> y Noel Berry con su uso de escenarios únicos o pantallas estática para uso de plataformas y mecánicas de movimiento.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s-MX" sz="1100" dirty="0"/>
              <a:t>Fuego y Agua, con el uso de las palancas como elemento puzle de plataformero.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Estética</a:t>
            </a:r>
            <a:r>
              <a:rPr lang="en-US" sz="1100" dirty="0"/>
              <a:t>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 Pixel Art de 8 y 16 bits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Escenario</a:t>
            </a:r>
          </a:p>
          <a:p>
            <a:pPr marL="8572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Pueblo </a:t>
            </a:r>
            <a:r>
              <a:rPr lang="en-US" sz="1100" dirty="0" err="1"/>
              <a:t>Derruido</a:t>
            </a:r>
            <a:r>
              <a:rPr lang="en-US" sz="1100" dirty="0"/>
              <a:t> / </a:t>
            </a:r>
            <a:r>
              <a:rPr lang="en-US" sz="1100" dirty="0" err="1"/>
              <a:t>Espacio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Enfoque</a:t>
            </a:r>
            <a:endParaRPr lang="en-US" sz="11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Jugabilidad</a:t>
            </a:r>
            <a:endParaRPr lang="en-US" sz="11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5158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Descarga gratis Prince of Persia: Las Arenas del Tiempo para PC ...">
            <a:extLst>
              <a:ext uri="{FF2B5EF4-FFF2-40B4-BE49-F238E27FC236}">
                <a16:creationId xmlns:a16="http://schemas.microsoft.com/office/drawing/2014/main" id="{66E5ACF7-1AB1-43EA-B50B-579C5AFDD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8800"/>
          <a:stretch/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eleste - Videojuegos - Meristation">
            <a:extLst>
              <a:ext uri="{FF2B5EF4-FFF2-40B4-BE49-F238E27FC236}">
                <a16:creationId xmlns:a16="http://schemas.microsoft.com/office/drawing/2014/main" id="{FCD2C39C-16E0-4A54-9AA3-0288FD1D9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r="21315" b="-1"/>
          <a:stretch/>
        </p:blipFill>
        <p:spPr bwMode="auto"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Juegos de Fuego y Agua 1">
            <a:extLst>
              <a:ext uri="{FF2B5EF4-FFF2-40B4-BE49-F238E27FC236}">
                <a16:creationId xmlns:a16="http://schemas.microsoft.com/office/drawing/2014/main" id="{562E3144-9147-4801-9C48-3109FAF6A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9" r="3" b="2709"/>
          <a:stretch/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9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Imagen que contiene electrónica, interior, computadora, tabla&#10;&#10;Descripción generada automáticamente">
            <a:extLst>
              <a:ext uri="{FF2B5EF4-FFF2-40B4-BE49-F238E27FC236}">
                <a16:creationId xmlns:a16="http://schemas.microsoft.com/office/drawing/2014/main" id="{DEA867C4-BAC2-4526-9877-5E85E6498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3" t="9078" r="22527" b="24255"/>
          <a:stretch/>
        </p:blipFill>
        <p:spPr>
          <a:xfrm>
            <a:off x="1911777" y="643467"/>
            <a:ext cx="8368445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2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electrónica, computadora, pantalla, interior&#10;&#10;Descripción generada automáticamente">
            <a:extLst>
              <a:ext uri="{FF2B5EF4-FFF2-40B4-BE49-F238E27FC236}">
                <a16:creationId xmlns:a16="http://schemas.microsoft.com/office/drawing/2014/main" id="{D5BD28D0-2401-4168-BBD5-6475C6CF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t="9078" r="22527" b="23972"/>
          <a:stretch/>
        </p:blipFill>
        <p:spPr>
          <a:xfrm>
            <a:off x="1917704" y="643466"/>
            <a:ext cx="8356592" cy="55710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564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A6D4C045-B396-4B93-A59D-997AEFBA2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9363" r="22687" b="24113"/>
          <a:stretch/>
        </p:blipFill>
        <p:spPr>
          <a:xfrm>
            <a:off x="1932486" y="643466"/>
            <a:ext cx="8327027" cy="557106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EF5D5-256B-46D9-89D6-2D3634D8D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35C467-5B55-4C6E-B5EA-AF9C04D9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Conclusión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792565-FCAA-4324-BA69-4FF97903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s-419" sz="2000" dirty="0">
                <a:solidFill>
                  <a:srgbClr val="FFFFFF"/>
                </a:solidFill>
              </a:rPr>
              <a:t>Como grupo de trabajo aprendimos los procesos básicos de diseño y creación de un software a gran escala, como lo es un videojuego. Teniendo una mejor conceptualización sobre los procesos de diseño, codificación, depuración y documentación.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419" sz="2000" dirty="0">
                <a:solidFill>
                  <a:srgbClr val="FFFFFF"/>
                </a:solidFill>
              </a:rPr>
              <a:t>De manera cultural y personal, aprendimos que en la historia hubo </a:t>
            </a:r>
            <a:r>
              <a:rPr lang="es-419" sz="2000" dirty="0">
                <a:solidFill>
                  <a:srgbClr val="C00000"/>
                </a:solidFill>
              </a:rPr>
              <a:t>grandes mujeres </a:t>
            </a:r>
            <a:r>
              <a:rPr lang="es-419" sz="2000" dirty="0">
                <a:solidFill>
                  <a:srgbClr val="FFFFFF"/>
                </a:solidFill>
              </a:rPr>
              <a:t>que con el paso del tiempo han sido olvidadas, cuya </a:t>
            </a:r>
            <a:r>
              <a:rPr lang="es-419" sz="2000" dirty="0">
                <a:solidFill>
                  <a:srgbClr val="C00000"/>
                </a:solidFill>
              </a:rPr>
              <a:t>memoria</a:t>
            </a:r>
            <a:r>
              <a:rPr lang="es-419" sz="2000" dirty="0">
                <a:solidFill>
                  <a:srgbClr val="FFFFFF"/>
                </a:solidFill>
              </a:rPr>
              <a:t> y </a:t>
            </a:r>
            <a:r>
              <a:rPr lang="es-419" sz="2000" dirty="0">
                <a:solidFill>
                  <a:srgbClr val="C00000"/>
                </a:solidFill>
              </a:rPr>
              <a:t>logros</a:t>
            </a:r>
            <a:r>
              <a:rPr lang="es-419" sz="2000" dirty="0">
                <a:solidFill>
                  <a:srgbClr val="FFFFFF"/>
                </a:solidFill>
              </a:rPr>
              <a:t> deberían ser conocidas por </a:t>
            </a:r>
            <a:r>
              <a:rPr lang="es-419" sz="2000" dirty="0">
                <a:solidFill>
                  <a:srgbClr val="C00000"/>
                </a:solidFill>
              </a:rPr>
              <a:t>todos</a:t>
            </a:r>
            <a:r>
              <a:rPr lang="es-419" sz="200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0605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5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0" descr="The Difference Between Teamwork and Team Building">
            <a:extLst>
              <a:ext uri="{FF2B5EF4-FFF2-40B4-BE49-F238E27FC236}">
                <a16:creationId xmlns:a16="http://schemas.microsoft.com/office/drawing/2014/main" id="{991899D9-57A9-438E-84B8-1BC4D57AE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r="14512"/>
          <a:stretch/>
        </p:blipFill>
        <p:spPr bwMode="auto"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24031F-3263-45FD-AC0B-7D439B60B9F2}"/>
              </a:ext>
            </a:extLst>
          </p:cNvPr>
          <p:cNvSpPr txBox="1"/>
          <p:nvPr/>
        </p:nvSpPr>
        <p:spPr>
          <a:xfrm>
            <a:off x="7772246" y="3262987"/>
            <a:ext cx="3689091" cy="219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FBAA19A-E9AC-43F1-8F8E-39C41DF43047}"/>
              </a:ext>
            </a:extLst>
          </p:cNvPr>
          <p:cNvSpPr txBox="1"/>
          <p:nvPr/>
        </p:nvSpPr>
        <p:spPr>
          <a:xfrm>
            <a:off x="8497198" y="3897719"/>
            <a:ext cx="3689091" cy="1960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+mj-lt"/>
                <a:ea typeface="+mj-ea"/>
                <a:cs typeface="+mj-cs"/>
              </a:rPr>
              <a:t>Equipo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Gerente: Isaac Blanco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Pruebas: Alex Figueroa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Documentación: Raúl López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4000" dirty="0" err="1"/>
              <a:t>Diseño</a:t>
            </a:r>
            <a:r>
              <a:rPr lang="en-US" sz="4000" dirty="0"/>
              <a:t>: Jorge Salazar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UI/UX: German Vargas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749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409019-80E7-48E9-8B00-9A0F7B6C51C9}"/>
              </a:ext>
            </a:extLst>
          </p:cNvPr>
          <p:cNvSpPr txBox="1"/>
          <p:nvPr/>
        </p:nvSpPr>
        <p:spPr>
          <a:xfrm>
            <a:off x="4940678" y="108308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Gerente</a:t>
            </a: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76095-97E7-4A59-89E0-10D44197F7E6}"/>
              </a:ext>
            </a:extLst>
          </p:cNvPr>
          <p:cNvSpPr txBox="1"/>
          <p:nvPr/>
        </p:nvSpPr>
        <p:spPr>
          <a:xfrm>
            <a:off x="884725" y="-19467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Isaac Alejandro Blanco</a:t>
            </a:r>
          </a:p>
        </p:txBody>
      </p:sp>
      <p:graphicFrame>
        <p:nvGraphicFramePr>
          <p:cNvPr id="27" name="CuadroTexto 2">
            <a:extLst>
              <a:ext uri="{FF2B5EF4-FFF2-40B4-BE49-F238E27FC236}">
                <a16:creationId xmlns:a16="http://schemas.microsoft.com/office/drawing/2014/main" id="{34021872-46EF-49F5-9F1E-4A9324251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531368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2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409019-80E7-48E9-8B00-9A0F7B6C51C9}"/>
              </a:ext>
            </a:extLst>
          </p:cNvPr>
          <p:cNvSpPr txBox="1"/>
          <p:nvPr/>
        </p:nvSpPr>
        <p:spPr>
          <a:xfrm>
            <a:off x="5259357" y="117837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UI/UX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76095-97E7-4A59-89E0-10D44197F7E6}"/>
              </a:ext>
            </a:extLst>
          </p:cNvPr>
          <p:cNvSpPr txBox="1"/>
          <p:nvPr/>
        </p:nvSpPr>
        <p:spPr>
          <a:xfrm>
            <a:off x="886970" y="-172887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80808"/>
                </a:solidFill>
                <a:latin typeface="Calibri Light" panose="020F0302020204030204"/>
              </a:rPr>
              <a:t>German Vargas Ramos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7" name="CuadroTexto 2">
            <a:extLst>
              <a:ext uri="{FF2B5EF4-FFF2-40B4-BE49-F238E27FC236}">
                <a16:creationId xmlns:a16="http://schemas.microsoft.com/office/drawing/2014/main" id="{34021872-46EF-49F5-9F1E-4A9324251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574948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701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409019-80E7-48E9-8B00-9A0F7B6C51C9}"/>
              </a:ext>
            </a:extLst>
          </p:cNvPr>
          <p:cNvSpPr txBox="1"/>
          <p:nvPr/>
        </p:nvSpPr>
        <p:spPr>
          <a:xfrm>
            <a:off x="4308380" y="1083991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Documentación</a:t>
            </a: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76095-97E7-4A59-89E0-10D44197F7E6}"/>
              </a:ext>
            </a:extLst>
          </p:cNvPr>
          <p:cNvSpPr txBox="1"/>
          <p:nvPr/>
        </p:nvSpPr>
        <p:spPr>
          <a:xfrm>
            <a:off x="379183" y="-117229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80808"/>
                </a:solidFill>
                <a:latin typeface="Calibri Light" panose="020F0302020204030204"/>
              </a:rPr>
              <a:t>Raul Lopez Grau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7" name="CuadroTexto 2">
            <a:extLst>
              <a:ext uri="{FF2B5EF4-FFF2-40B4-BE49-F238E27FC236}">
                <a16:creationId xmlns:a16="http://schemas.microsoft.com/office/drawing/2014/main" id="{34021872-46EF-49F5-9F1E-4A9324251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53713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09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409019-80E7-48E9-8B00-9A0F7B6C51C9}"/>
              </a:ext>
            </a:extLst>
          </p:cNvPr>
          <p:cNvSpPr txBox="1"/>
          <p:nvPr/>
        </p:nvSpPr>
        <p:spPr>
          <a:xfrm>
            <a:off x="4940678" y="108308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Pruebas</a:t>
            </a: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76095-97E7-4A59-89E0-10D44197F7E6}"/>
              </a:ext>
            </a:extLst>
          </p:cNvPr>
          <p:cNvSpPr txBox="1"/>
          <p:nvPr/>
        </p:nvSpPr>
        <p:spPr>
          <a:xfrm>
            <a:off x="809696" y="-117229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Alex Figueroa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Caguana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aphicFrame>
        <p:nvGraphicFramePr>
          <p:cNvPr id="27" name="CuadroTexto 2">
            <a:extLst>
              <a:ext uri="{FF2B5EF4-FFF2-40B4-BE49-F238E27FC236}">
                <a16:creationId xmlns:a16="http://schemas.microsoft.com/office/drawing/2014/main" id="{34021872-46EF-49F5-9F1E-4A9324251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98300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090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3409019-80E7-48E9-8B00-9A0F7B6C51C9}"/>
              </a:ext>
            </a:extLst>
          </p:cNvPr>
          <p:cNvSpPr txBox="1"/>
          <p:nvPr/>
        </p:nvSpPr>
        <p:spPr>
          <a:xfrm>
            <a:off x="4940678" y="1083085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Diseño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876095-97E7-4A59-89E0-10D44197F7E6}"/>
              </a:ext>
            </a:extLst>
          </p:cNvPr>
          <p:cNvSpPr txBox="1"/>
          <p:nvPr/>
        </p:nvSpPr>
        <p:spPr>
          <a:xfrm>
            <a:off x="809696" y="-117229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Jorge Salazar Arrieta</a:t>
            </a:r>
          </a:p>
        </p:txBody>
      </p:sp>
      <p:graphicFrame>
        <p:nvGraphicFramePr>
          <p:cNvPr id="27" name="CuadroTexto 2">
            <a:extLst>
              <a:ext uri="{FF2B5EF4-FFF2-40B4-BE49-F238E27FC236}">
                <a16:creationId xmlns:a16="http://schemas.microsoft.com/office/drawing/2014/main" id="{34021872-46EF-49F5-9F1E-4A9324251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541151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053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922</Words>
  <Application>Microsoft Office PowerPoint</Application>
  <PresentationFormat>Panorámica</PresentationFormat>
  <Paragraphs>144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Traveling Through Enigma: A Time Odyssey</vt:lpstr>
      <vt:lpstr>Cliente</vt:lpstr>
      <vt:lpstr>Problema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Historia </vt:lpstr>
      <vt:lpstr>Presentación de PowerPoint</vt:lpstr>
      <vt:lpstr>Presentación de PowerPoint</vt:lpstr>
      <vt:lpstr>Presentación de PowerPoint</vt:lpstr>
      <vt:lpstr>Joan Clarke</vt:lpstr>
      <vt:lpstr>Proceso creativo </vt:lpstr>
      <vt:lpstr>Presentación de PowerPoint</vt:lpstr>
      <vt:lpstr>Mecánicas</vt:lpstr>
      <vt:lpstr>Presentación de PowerPoint</vt:lpstr>
      <vt:lpstr>Presentación de PowerPoint</vt:lpstr>
      <vt:lpstr>Katherine Johnson</vt:lpstr>
      <vt:lpstr>Proceso Creativo</vt:lpstr>
      <vt:lpstr>Presentación de PowerPoint</vt:lpstr>
      <vt:lpstr>Mecánicas</vt:lpstr>
      <vt:lpstr>Presentación de PowerPoint</vt:lpstr>
      <vt:lpstr>Presentación de PowerPoint</vt:lpstr>
      <vt:lpstr>Katie Bouman</vt:lpstr>
      <vt:lpstr>Proceso creativo </vt:lpstr>
      <vt:lpstr>Presentación de PowerPoint</vt:lpstr>
      <vt:lpstr>Presentación de PowerPoint</vt:lpstr>
      <vt:lpstr>Proceso creativo</vt:lpstr>
      <vt:lpstr>Mecánicas</vt:lpstr>
      <vt:lpstr>Presentación de PowerPoint</vt:lpstr>
      <vt:lpstr>Presentación de PowerPoint</vt:lpstr>
      <vt:lpstr>Presentación de PowerPoint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Through Enigma: A Time Odyssey</dc:title>
  <dc:creator>Alejandro Blanco</dc:creator>
  <cp:lastModifiedBy>Alejandro Blanco</cp:lastModifiedBy>
  <cp:revision>5</cp:revision>
  <dcterms:created xsi:type="dcterms:W3CDTF">2020-06-09T04:11:53Z</dcterms:created>
  <dcterms:modified xsi:type="dcterms:W3CDTF">2020-06-09T17:33:29Z</dcterms:modified>
</cp:coreProperties>
</file>